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89" r:id="rId3"/>
    <p:sldId id="291" r:id="rId4"/>
    <p:sldId id="295" r:id="rId5"/>
    <p:sldId id="273" r:id="rId6"/>
    <p:sldId id="293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EE14-9377-4541-BEDF-7AB8408E5E03}" type="datetimeFigureOut">
              <a:rPr lang="uk-UA" smtClean="0"/>
              <a:pPr/>
              <a:t>28.10.2024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1A1-A6DD-4E00-83A4-7A9EFF053F6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EE14-9377-4541-BEDF-7AB8408E5E03}" type="datetimeFigureOut">
              <a:rPr lang="uk-UA" smtClean="0"/>
              <a:pPr/>
              <a:t>28.10.2024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1A1-A6DD-4E00-83A4-7A9EFF053F6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EE14-9377-4541-BEDF-7AB8408E5E03}" type="datetimeFigureOut">
              <a:rPr lang="uk-UA" smtClean="0"/>
              <a:pPr/>
              <a:t>28.10.2024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1A1-A6DD-4E00-83A4-7A9EFF053F6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412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EE14-9377-4541-BEDF-7AB8408E5E03}" type="datetimeFigureOut">
              <a:rPr lang="uk-UA" smtClean="0"/>
              <a:pPr/>
              <a:t>28.10.2024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1A1-A6DD-4E00-83A4-7A9EFF053F6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EE14-9377-4541-BEDF-7AB8408E5E03}" type="datetimeFigureOut">
              <a:rPr lang="uk-UA" smtClean="0"/>
              <a:pPr/>
              <a:t>28.10.2024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1A1-A6DD-4E00-83A4-7A9EFF053F6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EE14-9377-4541-BEDF-7AB8408E5E03}" type="datetimeFigureOut">
              <a:rPr lang="uk-UA" smtClean="0"/>
              <a:pPr/>
              <a:t>28.10.2024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1A1-A6DD-4E00-83A4-7A9EFF053F6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EE14-9377-4541-BEDF-7AB8408E5E03}" type="datetimeFigureOut">
              <a:rPr lang="uk-UA" smtClean="0"/>
              <a:pPr/>
              <a:t>28.10.2024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1A1-A6DD-4E00-83A4-7A9EFF053F6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EE14-9377-4541-BEDF-7AB8408E5E03}" type="datetimeFigureOut">
              <a:rPr lang="uk-UA" smtClean="0"/>
              <a:pPr/>
              <a:t>28.10.2024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1A1-A6DD-4E00-83A4-7A9EFF053F6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EE14-9377-4541-BEDF-7AB8408E5E03}" type="datetimeFigureOut">
              <a:rPr lang="uk-UA" smtClean="0"/>
              <a:pPr/>
              <a:t>28.10.2024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1A1-A6DD-4E00-83A4-7A9EFF053F6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EE14-9377-4541-BEDF-7AB8408E5E03}" type="datetimeFigureOut">
              <a:rPr lang="uk-UA" smtClean="0"/>
              <a:pPr/>
              <a:t>28.10.2024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1A1-A6DD-4E00-83A4-7A9EFF053F6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EE14-9377-4541-BEDF-7AB8408E5E03}" type="datetimeFigureOut">
              <a:rPr lang="uk-UA" smtClean="0"/>
              <a:pPr/>
              <a:t>28.10.2024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B51A1-A6DD-4E00-83A4-7A9EFF053F6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7EE14-9377-4541-BEDF-7AB8408E5E03}" type="datetimeFigureOut">
              <a:rPr lang="uk-UA" smtClean="0"/>
              <a:pPr/>
              <a:t>28.10.2024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B51A1-A6DD-4E00-83A4-7A9EFF053F65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www.vmr.gov.ua/rehuliatorna-polityka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tolkachov\Рабочий стол\2.png"/>
          <p:cNvPicPr>
            <a:picLocks noChangeAspect="1" noChangeArrowheads="1"/>
          </p:cNvPicPr>
          <p:nvPr/>
        </p:nvPicPr>
        <p:blipFill>
          <a:blip r:embed="rId2">
            <a:lum bright="48000" contrast="-18000"/>
          </a:blip>
          <a:srcRect l="50000" b="8930"/>
          <a:stretch>
            <a:fillRect/>
          </a:stretch>
        </p:blipFill>
        <p:spPr bwMode="auto">
          <a:xfrm>
            <a:off x="0" y="0"/>
            <a:ext cx="4215912" cy="6850856"/>
          </a:xfrm>
          <a:prstGeom prst="rect">
            <a:avLst/>
          </a:prstGeom>
          <a:ln>
            <a:noFill/>
          </a:ln>
          <a:effectLst>
            <a:outerShdw blurRad="228600" dist="127000" dir="3000000" algn="tl" rotWithShape="0">
              <a:srgbClr val="C00000">
                <a:alpha val="24000"/>
              </a:srgbClr>
            </a:outerShdw>
          </a:effectLst>
        </p:spPr>
      </p:pic>
      <p:pic>
        <p:nvPicPr>
          <p:cNvPr id="6" name="Picture 6" descr="C:\Documents and Settings\tolkachov\Рабочий стол\3.png"/>
          <p:cNvPicPr>
            <a:picLocks noChangeAspect="1" noChangeArrowheads="1"/>
          </p:cNvPicPr>
          <p:nvPr/>
        </p:nvPicPr>
        <p:blipFill>
          <a:blip r:embed="rId3">
            <a:lum bright="48000" contrast="-27000"/>
          </a:blip>
          <a:srcRect b="17110"/>
          <a:stretch>
            <a:fillRect/>
          </a:stretch>
        </p:blipFill>
        <p:spPr bwMode="auto">
          <a:xfrm>
            <a:off x="5835273" y="-7144"/>
            <a:ext cx="3255973" cy="6858000"/>
          </a:xfrm>
          <a:prstGeom prst="rect">
            <a:avLst/>
          </a:prstGeom>
          <a:ln>
            <a:noFill/>
          </a:ln>
          <a:effectLst>
            <a:outerShdw blurRad="177800" dist="127000" dir="3000000" algn="tl" rotWithShape="0">
              <a:srgbClr val="C00000">
                <a:alpha val="21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404664"/>
            <a:ext cx="5976664" cy="3195786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rgbClr val="002060"/>
                </a:solidFill>
                <a:cs typeface="Times New Roman" pitchFamily="18" charset="0"/>
              </a:rPr>
              <a:t>Принципи державної регуляторної політики</a:t>
            </a:r>
            <a:r>
              <a:rPr lang="uk-UA" sz="4000" b="1" i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itchFamily="18" charset="0"/>
              </a:rPr>
              <a:t/>
            </a:r>
            <a:br>
              <a:rPr lang="uk-UA" sz="4000" b="1" i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501008"/>
            <a:ext cx="6120680" cy="1008112"/>
          </a:xfrm>
        </p:spPr>
        <p:txBody>
          <a:bodyPr/>
          <a:lstStyle/>
          <a:p>
            <a:r>
              <a:rPr lang="uk-UA" sz="24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Вінницька міська рада</a:t>
            </a:r>
            <a:endParaRPr lang="ru-RU" sz="24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  <a:p>
            <a:r>
              <a:rPr lang="uk-UA" sz="24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Департамент </a:t>
            </a:r>
            <a:r>
              <a:rPr lang="uk-UA" sz="2400" b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C00000"/>
                </a:solidFill>
              </a:rPr>
              <a:t>економіки та інвестицій</a:t>
            </a:r>
            <a:endParaRPr lang="ru-RU" sz="24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7" name="Picture 2" descr="D:\other\fo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336" y="260648"/>
            <a:ext cx="1002978" cy="133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4788024" y="5085184"/>
            <a:ext cx="3670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Доповідає: </a:t>
            </a:r>
            <a:r>
              <a:rPr lang="uk-UA" b="1" dirty="0" smtClean="0"/>
              <a:t> заступник начальника відділу підтримки бізнесу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Наталія РУДИК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59-51-22</a:t>
            </a:r>
            <a:endParaRPr lang="ru-RU" b="1" dirty="0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2850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Documents and Settings\tolkachov\Рабочий стол\3.png"/>
          <p:cNvPicPr>
            <a:picLocks noChangeAspect="1" noChangeArrowheads="1"/>
          </p:cNvPicPr>
          <p:nvPr/>
        </p:nvPicPr>
        <p:blipFill>
          <a:blip r:embed="rId2">
            <a:lum bright="48000" contrast="-27000"/>
          </a:blip>
          <a:srcRect b="17110"/>
          <a:stretch>
            <a:fillRect/>
          </a:stretch>
        </p:blipFill>
        <p:spPr bwMode="auto">
          <a:xfrm>
            <a:off x="5835273" y="-7144"/>
            <a:ext cx="3255973" cy="6858000"/>
          </a:xfrm>
          <a:prstGeom prst="rect">
            <a:avLst/>
          </a:prstGeom>
          <a:ln>
            <a:noFill/>
          </a:ln>
          <a:effectLst>
            <a:outerShdw blurRad="177800" dist="127000" dir="3000000" algn="tl" rotWithShape="0">
              <a:srgbClr val="C00000">
                <a:alpha val="21000"/>
              </a:srgbClr>
            </a:outerShdw>
          </a:effectLst>
        </p:spPr>
      </p:pic>
      <p:pic>
        <p:nvPicPr>
          <p:cNvPr id="11" name="Picture 5" descr="C:\Documents and Settings\tolkachov\Рабочий стол\2.png"/>
          <p:cNvPicPr>
            <a:picLocks noChangeAspect="1" noChangeArrowheads="1"/>
          </p:cNvPicPr>
          <p:nvPr/>
        </p:nvPicPr>
        <p:blipFill>
          <a:blip r:embed="rId3">
            <a:lum bright="48000" contrast="-18000"/>
          </a:blip>
          <a:srcRect l="50000" b="8930"/>
          <a:stretch>
            <a:fillRect/>
          </a:stretch>
        </p:blipFill>
        <p:spPr bwMode="auto">
          <a:xfrm>
            <a:off x="35496" y="-1561"/>
            <a:ext cx="4215912" cy="6850856"/>
          </a:xfrm>
          <a:prstGeom prst="rect">
            <a:avLst/>
          </a:prstGeom>
          <a:ln>
            <a:noFill/>
          </a:ln>
          <a:effectLst>
            <a:outerShdw blurRad="228600" dist="127000" dir="3000000" algn="tl" rotWithShape="0">
              <a:srgbClr val="C00000">
                <a:alpha val="24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265549"/>
            <a:ext cx="8424936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lnSpc>
                <a:spcPct val="115000"/>
              </a:lnSpc>
              <a:spcAft>
                <a:spcPts val="0"/>
              </a:spcAft>
            </a:pPr>
            <a:endParaRPr lang="uk-UA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uk-UA" b="1" i="1" dirty="0">
              <a:latin typeface="Arial" charset="0"/>
            </a:endParaRPr>
          </a:p>
          <a:p>
            <a:pPr algn="ctr">
              <a:spcBef>
                <a:spcPts val="1200"/>
              </a:spcBef>
            </a:pPr>
            <a:r>
              <a:rPr lang="uk-UA" sz="2000" b="1" dirty="0">
                <a:solidFill>
                  <a:srgbClr val="C00000"/>
                </a:solidFill>
              </a:rPr>
              <a:t>в друкованих засобах масової інформації </a:t>
            </a:r>
            <a:r>
              <a:rPr lang="uk-UA" sz="2000" dirty="0">
                <a:solidFill>
                  <a:srgbClr val="002060"/>
                </a:solidFill>
              </a:rPr>
              <a:t>цього регуляторного органу, а у разі їх відсутності - у друкованих засобах масової інформації, визначених цим регуляторним органом, </a:t>
            </a:r>
            <a:r>
              <a:rPr lang="uk-UA" sz="2000" b="1" dirty="0">
                <a:solidFill>
                  <a:srgbClr val="002060"/>
                </a:solidFill>
              </a:rPr>
              <a:t>та/або шляхом розміщення на офіційній сторінці </a:t>
            </a:r>
            <a:r>
              <a:rPr lang="uk-UA" sz="2000" dirty="0">
                <a:solidFill>
                  <a:srgbClr val="002060"/>
                </a:solidFill>
              </a:rPr>
              <a:t>відповідного регуляторного органу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000" b="1" dirty="0">
                <a:solidFill>
                  <a:srgbClr val="C00000"/>
                </a:solidFill>
              </a:rPr>
              <a:t>в мережі Інтернет</a:t>
            </a:r>
          </a:p>
          <a:p>
            <a:pPr algn="ctr">
              <a:spcBef>
                <a:spcPts val="2400"/>
              </a:spcBef>
            </a:pPr>
            <a:r>
              <a:rPr lang="uk-UA" sz="2000" dirty="0">
                <a:solidFill>
                  <a:srgbClr val="002060"/>
                </a:solidFill>
              </a:rPr>
              <a:t>Якщо в межах адміністративно-територіальної одиниці чи в населеному пункті </a:t>
            </a:r>
            <a:r>
              <a:rPr lang="uk-UA" sz="2000" u="sng" dirty="0">
                <a:solidFill>
                  <a:srgbClr val="002060"/>
                </a:solidFill>
              </a:rPr>
              <a:t>не </a:t>
            </a:r>
            <a:r>
              <a:rPr lang="uk-UA" sz="2000" u="sng" dirty="0" smtClean="0">
                <a:solidFill>
                  <a:srgbClr val="002060"/>
                </a:solidFill>
              </a:rPr>
              <a:t>розповсюджуються друковані ЗМІ</a:t>
            </a:r>
            <a:r>
              <a:rPr lang="uk-UA" sz="2000" dirty="0" smtClean="0">
                <a:solidFill>
                  <a:srgbClr val="002060"/>
                </a:solidFill>
              </a:rPr>
              <a:t>, а органи та </a:t>
            </a:r>
            <a:r>
              <a:rPr lang="uk-UA" sz="2000" dirty="0">
                <a:solidFill>
                  <a:srgbClr val="002060"/>
                </a:solidFill>
              </a:rPr>
              <a:t>посадові особи місцевого самоврядування </a:t>
            </a:r>
            <a:r>
              <a:rPr lang="uk-UA" sz="2000" u="sng" dirty="0">
                <a:solidFill>
                  <a:srgbClr val="002060"/>
                </a:solidFill>
              </a:rPr>
              <a:t>не мають своїх офіційних сторінок у мережі Інтернет</a:t>
            </a:r>
            <a:r>
              <a:rPr lang="uk-UA" sz="2000" dirty="0">
                <a:solidFill>
                  <a:srgbClr val="002060"/>
                </a:solidFill>
              </a:rPr>
              <a:t>, документи, можуть оприлюднюватися</a:t>
            </a:r>
            <a:r>
              <a:rPr lang="uk-UA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000" b="1" dirty="0">
                <a:solidFill>
                  <a:srgbClr val="C00000"/>
                </a:solidFill>
              </a:rPr>
              <a:t>у будь-який інший спосіб, який гарантує доведення інформації до мешканців відповідної територіальної громади.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-"/>
            </a:pPr>
            <a:endParaRPr lang="uk-UA" b="1" dirty="0">
              <a:latin typeface="Arial" charset="0"/>
            </a:endParaRPr>
          </a:p>
        </p:txBody>
      </p:sp>
      <p:pic>
        <p:nvPicPr>
          <p:cNvPr id="10" name="Picture 2" descr="D:\other\fo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858" y="194579"/>
            <a:ext cx="801742" cy="107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0" y="332656"/>
            <a:ext cx="103326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sz="2000" b="1" dirty="0" smtClean="0">
                <a:solidFill>
                  <a:srgbClr val="C00000"/>
                </a:solidFill>
              </a:rPr>
              <a:t>Способи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</a:rPr>
              <a:t>оприлюднення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uk-UA" sz="2000" b="1" dirty="0" smtClean="0">
                <a:solidFill>
                  <a:srgbClr val="C00000"/>
                </a:solidFill>
              </a:rPr>
              <a:t>документів</a:t>
            </a:r>
            <a:r>
              <a:rPr lang="ru-RU" sz="2000" b="1" dirty="0" smtClean="0">
                <a:solidFill>
                  <a:srgbClr val="C00000"/>
                </a:solidFill>
              </a:rPr>
              <a:t>, </a:t>
            </a:r>
          </a:p>
          <a:p>
            <a:pPr algn="ctr">
              <a:spcBef>
                <a:spcPts val="1200"/>
              </a:spcBef>
            </a:pPr>
            <a:r>
              <a:rPr lang="uk-UA" sz="2000" b="1" dirty="0" smtClean="0">
                <a:solidFill>
                  <a:srgbClr val="C00000"/>
                </a:solidFill>
              </a:rPr>
              <a:t>підготовлених у процесі здійснення регуляторної діяльності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(</a:t>
            </a:r>
            <a:r>
              <a:rPr lang="uk-UA" sz="2000" b="1" dirty="0">
                <a:solidFill>
                  <a:srgbClr val="002060"/>
                </a:solidFill>
              </a:rPr>
              <a:t>ст. 13, ст. 14 Закону № 1160)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3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Documents and Settings\tolkachov\Рабочий стол\3.png"/>
          <p:cNvPicPr>
            <a:picLocks noChangeAspect="1" noChangeArrowheads="1"/>
          </p:cNvPicPr>
          <p:nvPr/>
        </p:nvPicPr>
        <p:blipFill>
          <a:blip r:embed="rId2">
            <a:lum bright="48000" contrast="-27000"/>
          </a:blip>
          <a:srcRect b="17110"/>
          <a:stretch>
            <a:fillRect/>
          </a:stretch>
        </p:blipFill>
        <p:spPr bwMode="auto">
          <a:xfrm>
            <a:off x="5835273" y="-7144"/>
            <a:ext cx="3255973" cy="6858000"/>
          </a:xfrm>
          <a:prstGeom prst="rect">
            <a:avLst/>
          </a:prstGeom>
          <a:ln>
            <a:noFill/>
          </a:ln>
          <a:effectLst>
            <a:outerShdw blurRad="177800" dist="127000" dir="3000000" algn="tl" rotWithShape="0">
              <a:srgbClr val="C00000">
                <a:alpha val="21000"/>
              </a:srgbClr>
            </a:outerShdw>
          </a:effectLst>
        </p:spPr>
      </p:pic>
      <p:pic>
        <p:nvPicPr>
          <p:cNvPr id="11" name="Picture 5" descr="C:\Documents and Settings\tolkachov\Рабочий стол\2.png"/>
          <p:cNvPicPr>
            <a:picLocks noChangeAspect="1" noChangeArrowheads="1"/>
          </p:cNvPicPr>
          <p:nvPr/>
        </p:nvPicPr>
        <p:blipFill>
          <a:blip r:embed="rId3">
            <a:lum bright="48000" contrast="-18000"/>
          </a:blip>
          <a:srcRect l="50000" b="8930"/>
          <a:stretch>
            <a:fillRect/>
          </a:stretch>
        </p:blipFill>
        <p:spPr bwMode="auto">
          <a:xfrm>
            <a:off x="35496" y="-1561"/>
            <a:ext cx="4215912" cy="6850856"/>
          </a:xfrm>
          <a:prstGeom prst="rect">
            <a:avLst/>
          </a:prstGeom>
          <a:ln>
            <a:noFill/>
          </a:ln>
          <a:effectLst>
            <a:outerShdw blurRad="228600" dist="127000" dir="3000000" algn="tl" rotWithShape="0">
              <a:srgbClr val="C00000">
                <a:alpha val="24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265549"/>
            <a:ext cx="8424936" cy="118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lnSpc>
                <a:spcPct val="115000"/>
              </a:lnSpc>
              <a:spcAft>
                <a:spcPts val="0"/>
              </a:spcAft>
            </a:pPr>
            <a:endParaRPr lang="uk-UA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uk-UA" b="1" i="1" dirty="0">
              <a:latin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-"/>
            </a:pPr>
            <a:endParaRPr lang="uk-UA" b="1" dirty="0">
              <a:latin typeface="Arial" charset="0"/>
            </a:endParaRPr>
          </a:p>
        </p:txBody>
      </p:sp>
      <p:pic>
        <p:nvPicPr>
          <p:cNvPr id="10" name="Picture 2" descr="D:\other\fo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858" y="194579"/>
            <a:ext cx="801742" cy="107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/>
          <p:cNvSpPr/>
          <p:nvPr/>
        </p:nvSpPr>
        <p:spPr>
          <a:xfrm>
            <a:off x="1259632" y="332656"/>
            <a:ext cx="72728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uk-UA" b="1" i="1" dirty="0">
                <a:solidFill>
                  <a:srgbClr val="C00000"/>
                </a:solidFill>
              </a:rPr>
              <a:t>Важливо!</a:t>
            </a:r>
            <a:r>
              <a:rPr lang="uk-UA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ctr">
              <a:spcBef>
                <a:spcPts val="1200"/>
              </a:spcBef>
            </a:pP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На веб-Порталі ВМР розділ «Регуляторна політика</a:t>
            </a: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  <a:p>
            <a:pPr algn="ctr">
              <a:spcBef>
                <a:spcPts val="1200"/>
              </a:spcBef>
            </a:pPr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за посиланням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hlinkClick r:id="rId5"/>
              </a:rPr>
              <a:t>https://www.vmr.gov.ua/rehuliatorna-polityka</a:t>
            </a:r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uk-UA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826" y="2117760"/>
            <a:ext cx="7560839" cy="424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Documents and Settings\tolkachov\Рабочий стол\2.png"/>
          <p:cNvPicPr>
            <a:picLocks noChangeAspect="1" noChangeArrowheads="1"/>
          </p:cNvPicPr>
          <p:nvPr/>
        </p:nvPicPr>
        <p:blipFill>
          <a:blip r:embed="rId2">
            <a:lum bright="48000" contrast="-18000"/>
          </a:blip>
          <a:srcRect l="50000" b="8930"/>
          <a:stretch>
            <a:fillRect/>
          </a:stretch>
        </p:blipFill>
        <p:spPr bwMode="auto">
          <a:xfrm>
            <a:off x="124761" y="-7144"/>
            <a:ext cx="4215912" cy="6850856"/>
          </a:xfrm>
          <a:prstGeom prst="rect">
            <a:avLst/>
          </a:prstGeom>
          <a:ln>
            <a:noFill/>
          </a:ln>
          <a:effectLst>
            <a:outerShdw blurRad="228600" dist="127000" dir="3000000" algn="tl" rotWithShape="0">
              <a:srgbClr val="C00000">
                <a:alpha val="24000"/>
              </a:srgbClr>
            </a:outerShdw>
          </a:effectLst>
        </p:spPr>
      </p:pic>
      <p:pic>
        <p:nvPicPr>
          <p:cNvPr id="12" name="Picture 6" descr="C:\Documents and Settings\tolkachov\Рабочий стол\3.png"/>
          <p:cNvPicPr>
            <a:picLocks noChangeAspect="1" noChangeArrowheads="1"/>
          </p:cNvPicPr>
          <p:nvPr/>
        </p:nvPicPr>
        <p:blipFill>
          <a:blip r:embed="rId3">
            <a:lum bright="48000" contrast="-27000"/>
          </a:blip>
          <a:srcRect b="17110"/>
          <a:stretch>
            <a:fillRect/>
          </a:stretch>
        </p:blipFill>
        <p:spPr bwMode="auto">
          <a:xfrm>
            <a:off x="5835273" y="-7144"/>
            <a:ext cx="3255973" cy="6858000"/>
          </a:xfrm>
          <a:prstGeom prst="rect">
            <a:avLst/>
          </a:prstGeom>
          <a:ln>
            <a:noFill/>
          </a:ln>
          <a:effectLst>
            <a:outerShdw blurRad="177800" dist="127000" dir="3000000" algn="tl" rotWithShape="0">
              <a:srgbClr val="C00000">
                <a:alpha val="21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41" y="2281850"/>
            <a:ext cx="6998899" cy="462761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265549"/>
            <a:ext cx="8424936" cy="118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lnSpc>
                <a:spcPct val="115000"/>
              </a:lnSpc>
              <a:spcAft>
                <a:spcPts val="0"/>
              </a:spcAft>
            </a:pPr>
            <a:endParaRPr lang="uk-UA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uk-UA" b="1" i="1" dirty="0">
              <a:latin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-"/>
            </a:pPr>
            <a:endParaRPr lang="uk-UA" b="1" dirty="0">
              <a:latin typeface="Arial" charset="0"/>
            </a:endParaRPr>
          </a:p>
        </p:txBody>
      </p:sp>
      <p:pic>
        <p:nvPicPr>
          <p:cNvPr id="10" name="Picture 2" descr="D:\other\fot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9858" y="194579"/>
            <a:ext cx="801742" cy="107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/>
          <p:cNvSpPr/>
          <p:nvPr/>
        </p:nvSpPr>
        <p:spPr>
          <a:xfrm>
            <a:off x="1259632" y="332656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endParaRPr lang="uk-UA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2409" y="409292"/>
            <a:ext cx="7017546" cy="20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Documents and Settings\tolkachov\Рабочий стол\2.png"/>
          <p:cNvPicPr>
            <a:picLocks noChangeAspect="1" noChangeArrowheads="1"/>
          </p:cNvPicPr>
          <p:nvPr/>
        </p:nvPicPr>
        <p:blipFill>
          <a:blip r:embed="rId2">
            <a:lum bright="48000" contrast="-18000"/>
          </a:blip>
          <a:srcRect l="50000" b="8930"/>
          <a:stretch>
            <a:fillRect/>
          </a:stretch>
        </p:blipFill>
        <p:spPr bwMode="auto">
          <a:xfrm>
            <a:off x="42320" y="-7144"/>
            <a:ext cx="4215912" cy="6850856"/>
          </a:xfrm>
          <a:prstGeom prst="rect">
            <a:avLst/>
          </a:prstGeom>
          <a:ln>
            <a:noFill/>
          </a:ln>
          <a:effectLst>
            <a:outerShdw blurRad="228600" dist="127000" dir="3000000" algn="tl" rotWithShape="0">
              <a:srgbClr val="C00000">
                <a:alpha val="24000"/>
              </a:srgbClr>
            </a:outerShdw>
          </a:effectLst>
        </p:spPr>
      </p:pic>
      <p:pic>
        <p:nvPicPr>
          <p:cNvPr id="12" name="Picture 6" descr="C:\Documents and Settings\tolkachov\Рабочий стол\3.png"/>
          <p:cNvPicPr>
            <a:picLocks noChangeAspect="1" noChangeArrowheads="1"/>
          </p:cNvPicPr>
          <p:nvPr/>
        </p:nvPicPr>
        <p:blipFill>
          <a:blip r:embed="rId3">
            <a:lum bright="48000" contrast="-27000"/>
          </a:blip>
          <a:srcRect b="17110"/>
          <a:stretch>
            <a:fillRect/>
          </a:stretch>
        </p:blipFill>
        <p:spPr bwMode="auto">
          <a:xfrm>
            <a:off x="5835273" y="-7144"/>
            <a:ext cx="3255973" cy="6858000"/>
          </a:xfrm>
          <a:prstGeom prst="rect">
            <a:avLst/>
          </a:prstGeom>
          <a:ln>
            <a:noFill/>
          </a:ln>
          <a:effectLst>
            <a:outerShdw blurRad="177800" dist="127000" dir="3000000" algn="tl" rotWithShape="0">
              <a:srgbClr val="C00000">
                <a:alpha val="21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16633"/>
            <a:ext cx="7200800" cy="162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lnSpc>
                <a:spcPct val="115000"/>
              </a:lnSpc>
              <a:spcAft>
                <a:spcPts val="0"/>
              </a:spcAft>
            </a:pPr>
            <a:endParaRPr lang="uk-UA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uk-UA" sz="2400" b="1" i="1" dirty="0" smtClean="0">
                <a:solidFill>
                  <a:srgbClr val="C00000"/>
                </a:solidFill>
              </a:rPr>
              <a:t>Реєстр Чинних регуляторних актів ВМТГ</a:t>
            </a:r>
            <a:endParaRPr lang="uk-UA" sz="2400" dirty="0">
              <a:solidFill>
                <a:srgbClr val="C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uk-UA" b="1" i="1" dirty="0">
              <a:latin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-"/>
            </a:pPr>
            <a:endParaRPr lang="uk-UA" b="1" dirty="0">
              <a:latin typeface="Arial" charset="0"/>
            </a:endParaRPr>
          </a:p>
        </p:txBody>
      </p:sp>
      <p:pic>
        <p:nvPicPr>
          <p:cNvPr id="10" name="Picture 2" descr="D:\other\fo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858" y="194579"/>
            <a:ext cx="801742" cy="107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/>
          <p:cNvSpPr/>
          <p:nvPr/>
        </p:nvSpPr>
        <p:spPr>
          <a:xfrm>
            <a:off x="1259632" y="332656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endParaRPr lang="uk-UA" sz="2400" dirty="0"/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C030273A-9AED-154D-B532-6297DCE38280}"/>
              </a:ext>
            </a:extLst>
          </p:cNvPr>
          <p:cNvSpPr txBox="1"/>
          <p:nvPr/>
        </p:nvSpPr>
        <p:spPr>
          <a:xfrm>
            <a:off x="1021117" y="766810"/>
            <a:ext cx="1596038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3800" b="1" spc="600" smtClean="0">
                <a:ln w="31750">
                  <a:solidFill>
                    <a:schemeClr val="bg1"/>
                  </a:solidFill>
                </a:ln>
                <a:noFill/>
                <a:latin typeface="Montserrat ExtraBold" pitchFamily="2" charset="77"/>
              </a:rPr>
              <a:t>1</a:t>
            </a:r>
            <a:endParaRPr lang="es-ES" sz="13800" b="1" spc="600" dirty="0">
              <a:ln w="31750">
                <a:solidFill>
                  <a:schemeClr val="bg1"/>
                </a:solidFill>
              </a:ln>
              <a:noFill/>
              <a:latin typeface="Montserrat ExtraBold" pitchFamily="2" charset="77"/>
            </a:endParaRPr>
          </a:p>
        </p:txBody>
      </p:sp>
      <p:grpSp>
        <p:nvGrpSpPr>
          <p:cNvPr id="15" name="Групувати 14"/>
          <p:cNvGrpSpPr/>
          <p:nvPr/>
        </p:nvGrpSpPr>
        <p:grpSpPr>
          <a:xfrm>
            <a:off x="1050789" y="1396429"/>
            <a:ext cx="6738244" cy="719549"/>
            <a:chOff x="0" y="14100"/>
            <a:chExt cx="4419600" cy="719549"/>
          </a:xfrm>
        </p:grpSpPr>
        <p:sp>
          <p:nvSpPr>
            <p:cNvPr id="16" name="Округлений прямокутник 15"/>
            <p:cNvSpPr/>
            <p:nvPr/>
          </p:nvSpPr>
          <p:spPr>
            <a:xfrm>
              <a:off x="0" y="14100"/>
              <a:ext cx="4419600" cy="719549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круглений прямокутник 4"/>
            <p:cNvSpPr txBox="1"/>
            <p:nvPr/>
          </p:nvSpPr>
          <p:spPr>
            <a:xfrm>
              <a:off x="35125" y="49225"/>
              <a:ext cx="4349350" cy="649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rtlCol="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>
                  <a:solidFill>
                    <a:srgbClr val="002060"/>
                  </a:solidFill>
                </a:rPr>
                <a:t>Про  порядок </a:t>
              </a:r>
              <a:r>
                <a:rPr lang="uk-UA" b="1" dirty="0">
                  <a:solidFill>
                    <a:srgbClr val="C00000"/>
                  </a:solidFill>
                </a:rPr>
                <a:t>оренди майна</a:t>
              </a:r>
              <a:r>
                <a:rPr lang="uk-UA" b="1" dirty="0">
                  <a:solidFill>
                    <a:srgbClr val="002060"/>
                  </a:solidFill>
                </a:rPr>
                <a:t>, що належить до комунальної власності   територіальної громади м. </a:t>
              </a:r>
              <a:r>
                <a:rPr lang="uk-UA" b="1" dirty="0" smtClean="0">
                  <a:solidFill>
                    <a:srgbClr val="002060"/>
                  </a:solidFill>
                </a:rPr>
                <a:t>Вінниці</a:t>
              </a:r>
              <a:endParaRPr lang="uk-UA" sz="3000" b="1" kern="1200" noProof="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Групувати 17"/>
          <p:cNvGrpSpPr/>
          <p:nvPr/>
        </p:nvGrpSpPr>
        <p:grpSpPr>
          <a:xfrm>
            <a:off x="1104342" y="4613372"/>
            <a:ext cx="6738244" cy="719549"/>
            <a:chOff x="0" y="14100"/>
            <a:chExt cx="4419600" cy="719549"/>
          </a:xfrm>
        </p:grpSpPr>
        <p:sp>
          <p:nvSpPr>
            <p:cNvPr id="19" name="Округлений прямокутник 18"/>
            <p:cNvSpPr/>
            <p:nvPr/>
          </p:nvSpPr>
          <p:spPr>
            <a:xfrm>
              <a:off x="0" y="14100"/>
              <a:ext cx="4419600" cy="719549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Округлений прямокутник 4"/>
            <p:cNvSpPr txBox="1"/>
            <p:nvPr/>
          </p:nvSpPr>
          <p:spPr>
            <a:xfrm>
              <a:off x="40689" y="43028"/>
              <a:ext cx="4338221" cy="649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rtlCol="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 smtClean="0">
                  <a:solidFill>
                    <a:srgbClr val="002060"/>
                  </a:solidFill>
                </a:rPr>
                <a:t>Про </a:t>
              </a:r>
              <a:r>
                <a:rPr lang="uk-UA" b="1" dirty="0">
                  <a:solidFill>
                    <a:srgbClr val="002060"/>
                  </a:solidFill>
                </a:rPr>
                <a:t>затвердження Порядку розміщення </a:t>
              </a:r>
              <a:r>
                <a:rPr lang="uk-UA" b="1" dirty="0">
                  <a:solidFill>
                    <a:srgbClr val="C00000"/>
                  </a:solidFill>
                </a:rPr>
                <a:t>зовнішньої реклами </a:t>
              </a:r>
              <a:endParaRPr lang="uk-UA" b="1" dirty="0" smtClean="0">
                <a:solidFill>
                  <a:srgbClr val="C00000"/>
                </a:solidFill>
              </a:endParaRPr>
            </a:p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 smtClean="0">
                  <a:solidFill>
                    <a:srgbClr val="002060"/>
                  </a:solidFill>
                </a:rPr>
                <a:t>в </a:t>
              </a:r>
              <a:r>
                <a:rPr lang="uk-UA" b="1" dirty="0">
                  <a:solidFill>
                    <a:srgbClr val="002060"/>
                  </a:solidFill>
                </a:rPr>
                <a:t>місті </a:t>
              </a:r>
              <a:r>
                <a:rPr lang="uk-UA" b="1" dirty="0" smtClean="0">
                  <a:solidFill>
                    <a:srgbClr val="002060"/>
                  </a:solidFill>
                </a:rPr>
                <a:t>Вінниці</a:t>
              </a:r>
              <a:endParaRPr lang="uk-UA" sz="3000" b="1" kern="1200" noProof="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1" name="Групувати 20"/>
          <p:cNvGrpSpPr/>
          <p:nvPr/>
        </p:nvGrpSpPr>
        <p:grpSpPr>
          <a:xfrm>
            <a:off x="1077564" y="3206343"/>
            <a:ext cx="6791797" cy="1210785"/>
            <a:chOff x="0" y="14100"/>
            <a:chExt cx="4419600" cy="719549"/>
          </a:xfrm>
        </p:grpSpPr>
        <p:sp>
          <p:nvSpPr>
            <p:cNvPr id="22" name="Округлений прямокутник 21"/>
            <p:cNvSpPr/>
            <p:nvPr/>
          </p:nvSpPr>
          <p:spPr>
            <a:xfrm>
              <a:off x="0" y="14100"/>
              <a:ext cx="4419600" cy="719549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Округлений прямокутник 4"/>
            <p:cNvSpPr txBox="1"/>
            <p:nvPr/>
          </p:nvSpPr>
          <p:spPr>
            <a:xfrm>
              <a:off x="35125" y="49225"/>
              <a:ext cx="4349350" cy="649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rtlCol="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>
                  <a:solidFill>
                    <a:srgbClr val="002060"/>
                  </a:solidFill>
                </a:rPr>
                <a:t>Про </a:t>
              </a:r>
              <a:r>
                <a:rPr lang="uk-UA" b="1" dirty="0">
                  <a:solidFill>
                    <a:srgbClr val="C00000"/>
                  </a:solidFill>
                </a:rPr>
                <a:t>упорядкування зовнішнього вигляду </a:t>
              </a:r>
              <a:r>
                <a:rPr lang="uk-UA" b="1" dirty="0">
                  <a:solidFill>
                    <a:srgbClr val="002060"/>
                  </a:solidFill>
                </a:rPr>
                <a:t>будівель, вулиць і території, збереження історико-архітектурного середовища та створення сучасного інформаційного простору на території Вінницької міської об’єднаної територіальної </a:t>
              </a:r>
              <a:r>
                <a:rPr lang="uk-UA" b="1" dirty="0" smtClean="0">
                  <a:solidFill>
                    <a:srgbClr val="002060"/>
                  </a:solidFill>
                </a:rPr>
                <a:t>громади</a:t>
              </a:r>
              <a:endParaRPr lang="uk-UA" sz="3000" b="1" kern="1200" noProof="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4" name="Групувати 23"/>
          <p:cNvGrpSpPr/>
          <p:nvPr/>
        </p:nvGrpSpPr>
        <p:grpSpPr>
          <a:xfrm>
            <a:off x="1085315" y="2276648"/>
            <a:ext cx="6738244" cy="719549"/>
            <a:chOff x="0" y="14100"/>
            <a:chExt cx="4419600" cy="719549"/>
          </a:xfrm>
        </p:grpSpPr>
        <p:sp>
          <p:nvSpPr>
            <p:cNvPr id="25" name="Округлений прямокутник 24"/>
            <p:cNvSpPr/>
            <p:nvPr/>
          </p:nvSpPr>
          <p:spPr>
            <a:xfrm>
              <a:off x="0" y="14100"/>
              <a:ext cx="4419600" cy="719549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Округлений прямокутник 4"/>
            <p:cNvSpPr txBox="1"/>
            <p:nvPr/>
          </p:nvSpPr>
          <p:spPr>
            <a:xfrm>
              <a:off x="35125" y="49225"/>
              <a:ext cx="4349350" cy="649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rtlCol="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>
                  <a:solidFill>
                    <a:srgbClr val="002060"/>
                  </a:solidFill>
                </a:rPr>
                <a:t>Про встановлення в  м. Вінниці розмірів орендної плати та плати за встановлення земельних сервітутів за </a:t>
              </a:r>
              <a:r>
                <a:rPr lang="uk-UA" b="1" dirty="0">
                  <a:solidFill>
                    <a:srgbClr val="C00000"/>
                  </a:solidFill>
                </a:rPr>
                <a:t>земельні ділянки</a:t>
              </a:r>
              <a:r>
                <a:rPr lang="uk-UA" b="1" dirty="0">
                  <a:solidFill>
                    <a:srgbClr val="002060"/>
                  </a:solidFill>
                </a:rPr>
                <a:t>, які перебувають </a:t>
              </a:r>
              <a:r>
                <a:rPr lang="uk-UA" b="1" dirty="0">
                  <a:solidFill>
                    <a:srgbClr val="C00000"/>
                  </a:solidFill>
                </a:rPr>
                <a:t>у комунальній власності</a:t>
              </a:r>
              <a:endParaRPr lang="uk-UA" sz="3000" b="1" kern="1200" noProof="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Групувати 26"/>
          <p:cNvGrpSpPr/>
          <p:nvPr/>
        </p:nvGrpSpPr>
        <p:grpSpPr>
          <a:xfrm>
            <a:off x="1104342" y="5665592"/>
            <a:ext cx="6738244" cy="719549"/>
            <a:chOff x="0" y="14100"/>
            <a:chExt cx="4419600" cy="719549"/>
          </a:xfrm>
        </p:grpSpPr>
        <p:sp>
          <p:nvSpPr>
            <p:cNvPr id="28" name="Округлений прямокутник 27"/>
            <p:cNvSpPr/>
            <p:nvPr/>
          </p:nvSpPr>
          <p:spPr>
            <a:xfrm>
              <a:off x="0" y="14100"/>
              <a:ext cx="4419600" cy="719549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Округлений прямокутник 4"/>
            <p:cNvSpPr txBox="1"/>
            <p:nvPr/>
          </p:nvSpPr>
          <p:spPr>
            <a:xfrm>
              <a:off x="35125" y="49225"/>
              <a:ext cx="4349350" cy="649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rtlCol="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>
                  <a:solidFill>
                    <a:srgbClr val="002060"/>
                  </a:solidFill>
                </a:rPr>
                <a:t>Про встановлення </a:t>
              </a:r>
              <a:r>
                <a:rPr lang="uk-UA" b="1" dirty="0">
                  <a:solidFill>
                    <a:srgbClr val="C00000"/>
                  </a:solidFill>
                </a:rPr>
                <a:t>місцевих податків і зборів </a:t>
              </a:r>
              <a:r>
                <a:rPr lang="uk-UA" b="1" dirty="0">
                  <a:solidFill>
                    <a:srgbClr val="002060"/>
                  </a:solidFill>
                </a:rPr>
                <a:t>на території Вінницької міської територіальної громади  та затвердження Порядків їх справляння</a:t>
              </a:r>
              <a:endParaRPr lang="uk-UA" sz="3000" b="1" kern="1200" noProof="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70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Documents and Settings\tolkachov\Рабочий стол\2.png"/>
          <p:cNvPicPr>
            <a:picLocks noChangeAspect="1" noChangeArrowheads="1"/>
          </p:cNvPicPr>
          <p:nvPr/>
        </p:nvPicPr>
        <p:blipFill>
          <a:blip r:embed="rId2">
            <a:lum bright="48000" contrast="-18000"/>
          </a:blip>
          <a:srcRect l="50000" b="8930"/>
          <a:stretch>
            <a:fillRect/>
          </a:stretch>
        </p:blipFill>
        <p:spPr bwMode="auto">
          <a:xfrm>
            <a:off x="42320" y="-7144"/>
            <a:ext cx="4215912" cy="6850856"/>
          </a:xfrm>
          <a:prstGeom prst="rect">
            <a:avLst/>
          </a:prstGeom>
          <a:ln>
            <a:noFill/>
          </a:ln>
          <a:effectLst>
            <a:outerShdw blurRad="228600" dist="127000" dir="3000000" algn="tl" rotWithShape="0">
              <a:srgbClr val="C00000">
                <a:alpha val="24000"/>
              </a:srgbClr>
            </a:outerShdw>
          </a:effectLst>
        </p:spPr>
      </p:pic>
      <p:pic>
        <p:nvPicPr>
          <p:cNvPr id="12" name="Picture 6" descr="C:\Documents and Settings\tolkachov\Рабочий стол\3.png"/>
          <p:cNvPicPr>
            <a:picLocks noChangeAspect="1" noChangeArrowheads="1"/>
          </p:cNvPicPr>
          <p:nvPr/>
        </p:nvPicPr>
        <p:blipFill>
          <a:blip r:embed="rId3">
            <a:lum bright="48000" contrast="-27000"/>
          </a:blip>
          <a:srcRect b="17110"/>
          <a:stretch>
            <a:fillRect/>
          </a:stretch>
        </p:blipFill>
        <p:spPr bwMode="auto">
          <a:xfrm>
            <a:off x="5835273" y="-7144"/>
            <a:ext cx="3255973" cy="6858000"/>
          </a:xfrm>
          <a:prstGeom prst="rect">
            <a:avLst/>
          </a:prstGeom>
          <a:ln>
            <a:noFill/>
          </a:ln>
          <a:effectLst>
            <a:outerShdw blurRad="177800" dist="127000" dir="3000000" algn="tl" rotWithShape="0">
              <a:srgbClr val="C00000">
                <a:alpha val="21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116633"/>
            <a:ext cx="7200800" cy="162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lnSpc>
                <a:spcPct val="115000"/>
              </a:lnSpc>
              <a:spcAft>
                <a:spcPts val="0"/>
              </a:spcAft>
            </a:pPr>
            <a:endParaRPr lang="uk-UA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uk-UA" sz="2400" b="1" i="1" dirty="0" smtClean="0">
                <a:solidFill>
                  <a:srgbClr val="C00000"/>
                </a:solidFill>
              </a:rPr>
              <a:t>Реєстр Чинних регуляторних актів ВМТГ</a:t>
            </a:r>
            <a:endParaRPr lang="uk-UA" sz="2400" dirty="0">
              <a:solidFill>
                <a:srgbClr val="C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uk-UA" b="1" i="1" dirty="0">
              <a:latin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-"/>
            </a:pPr>
            <a:endParaRPr lang="uk-UA" b="1" dirty="0">
              <a:latin typeface="Arial" charset="0"/>
            </a:endParaRPr>
          </a:p>
        </p:txBody>
      </p:sp>
      <p:pic>
        <p:nvPicPr>
          <p:cNvPr id="10" name="Picture 2" descr="D:\other\fo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858" y="194579"/>
            <a:ext cx="801742" cy="107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/>
          <p:cNvSpPr/>
          <p:nvPr/>
        </p:nvSpPr>
        <p:spPr>
          <a:xfrm>
            <a:off x="1259632" y="332656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endParaRPr lang="uk-UA" sz="2400" dirty="0"/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C030273A-9AED-154D-B532-6297DCE38280}"/>
              </a:ext>
            </a:extLst>
          </p:cNvPr>
          <p:cNvSpPr txBox="1"/>
          <p:nvPr/>
        </p:nvSpPr>
        <p:spPr>
          <a:xfrm>
            <a:off x="1021117" y="766810"/>
            <a:ext cx="1596038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3800" b="1" spc="600" smtClean="0">
                <a:ln w="31750">
                  <a:solidFill>
                    <a:schemeClr val="bg1"/>
                  </a:solidFill>
                </a:ln>
                <a:noFill/>
                <a:latin typeface="Montserrat ExtraBold" pitchFamily="2" charset="77"/>
              </a:rPr>
              <a:t>1</a:t>
            </a:r>
            <a:endParaRPr lang="es-ES" sz="13800" b="1" spc="600" dirty="0">
              <a:ln w="31750">
                <a:solidFill>
                  <a:schemeClr val="bg1"/>
                </a:solidFill>
              </a:ln>
              <a:noFill/>
              <a:latin typeface="Montserrat ExtraBold" pitchFamily="2" charset="77"/>
            </a:endParaRPr>
          </a:p>
        </p:txBody>
      </p:sp>
      <p:grpSp>
        <p:nvGrpSpPr>
          <p:cNvPr id="15" name="Групувати 14"/>
          <p:cNvGrpSpPr/>
          <p:nvPr/>
        </p:nvGrpSpPr>
        <p:grpSpPr>
          <a:xfrm>
            <a:off x="899592" y="1265549"/>
            <a:ext cx="7272808" cy="1227346"/>
            <a:chOff x="0" y="14100"/>
            <a:chExt cx="4419600" cy="719549"/>
          </a:xfrm>
        </p:grpSpPr>
        <p:sp>
          <p:nvSpPr>
            <p:cNvPr id="16" name="Округлений прямокутник 15"/>
            <p:cNvSpPr/>
            <p:nvPr/>
          </p:nvSpPr>
          <p:spPr>
            <a:xfrm>
              <a:off x="0" y="14100"/>
              <a:ext cx="4419600" cy="719549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Округлений прямокутник 4"/>
            <p:cNvSpPr txBox="1"/>
            <p:nvPr/>
          </p:nvSpPr>
          <p:spPr>
            <a:xfrm>
              <a:off x="32559" y="163041"/>
              <a:ext cx="4258085" cy="4755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rtlCol="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>
                  <a:solidFill>
                    <a:srgbClr val="002060"/>
                  </a:solidFill>
                </a:rPr>
                <a:t>Про затвердження Умов проведення </a:t>
              </a:r>
              <a:r>
                <a:rPr lang="uk-UA" b="1" dirty="0">
                  <a:solidFill>
                    <a:srgbClr val="C00000"/>
                  </a:solidFill>
                </a:rPr>
                <a:t>конкурсу</a:t>
              </a:r>
              <a:r>
                <a:rPr lang="uk-UA" b="1" dirty="0">
                  <a:solidFill>
                    <a:srgbClr val="002060"/>
                  </a:solidFill>
                </a:rPr>
                <a:t> з </a:t>
              </a:r>
              <a:r>
                <a:rPr lang="uk-UA" b="1" dirty="0">
                  <a:solidFill>
                    <a:srgbClr val="C00000"/>
                  </a:solidFill>
                </a:rPr>
                <a:t>перевезення пасажирів</a:t>
              </a:r>
              <a:r>
                <a:rPr lang="uk-UA" b="1" dirty="0">
                  <a:solidFill>
                    <a:srgbClr val="002060"/>
                  </a:solidFill>
                </a:rPr>
                <a:t> на автобусних маршрутах загального користування у звичайному режимі на території Вінницької міської територіальної громади</a:t>
              </a:r>
              <a:endParaRPr lang="uk-UA" sz="3000" b="1" kern="1200" noProof="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8" name="Групувати 17"/>
          <p:cNvGrpSpPr/>
          <p:nvPr/>
        </p:nvGrpSpPr>
        <p:grpSpPr>
          <a:xfrm>
            <a:off x="899592" y="4433770"/>
            <a:ext cx="7208535" cy="1240155"/>
            <a:chOff x="0" y="14100"/>
            <a:chExt cx="4419600" cy="719549"/>
          </a:xfrm>
        </p:grpSpPr>
        <p:sp>
          <p:nvSpPr>
            <p:cNvPr id="19" name="Округлений прямокутник 18"/>
            <p:cNvSpPr/>
            <p:nvPr/>
          </p:nvSpPr>
          <p:spPr>
            <a:xfrm>
              <a:off x="0" y="14100"/>
              <a:ext cx="4419600" cy="719549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Округлений прямокутник 4"/>
            <p:cNvSpPr txBox="1"/>
            <p:nvPr/>
          </p:nvSpPr>
          <p:spPr>
            <a:xfrm>
              <a:off x="61720" y="46468"/>
              <a:ext cx="4338221" cy="649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rtlCol="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>
                  <a:solidFill>
                    <a:srgbClr val="002060"/>
                  </a:solidFill>
                </a:rPr>
                <a:t>Про затвердження Порядку використання</a:t>
              </a:r>
              <a:r>
                <a:rPr lang="ru-RU" b="1" dirty="0">
                  <a:solidFill>
                    <a:srgbClr val="002060"/>
                  </a:solidFill>
                </a:rPr>
                <a:t>  </a:t>
              </a:r>
              <a:r>
                <a:rPr lang="uk-UA" b="1" dirty="0">
                  <a:solidFill>
                    <a:srgbClr val="C00000"/>
                  </a:solidFill>
                </a:rPr>
                <a:t>об’єктів благоустрою </a:t>
              </a:r>
              <a:r>
                <a:rPr lang="uk-UA" b="1" dirty="0">
                  <a:solidFill>
                    <a:srgbClr val="002060"/>
                  </a:solidFill>
                </a:rPr>
                <a:t>для здійснення </a:t>
              </a:r>
              <a:r>
                <a:rPr lang="uk-UA" b="1" dirty="0">
                  <a:solidFill>
                    <a:srgbClr val="C00000"/>
                  </a:solidFill>
                </a:rPr>
                <a:t>торгівельної діяльності </a:t>
              </a:r>
              <a:r>
                <a:rPr lang="uk-UA" b="1" dirty="0">
                  <a:solidFill>
                    <a:srgbClr val="002060"/>
                  </a:solidFill>
                </a:rPr>
                <a:t>з </a:t>
              </a:r>
              <a:r>
                <a:rPr lang="uk-UA" b="1" dirty="0">
                  <a:solidFill>
                    <a:srgbClr val="C00000"/>
                  </a:solidFill>
                </a:rPr>
                <a:t>пересувних об’єктів </a:t>
              </a:r>
              <a:r>
                <a:rPr lang="uk-UA" b="1" dirty="0">
                  <a:solidFill>
                    <a:srgbClr val="002060"/>
                  </a:solidFill>
                </a:rPr>
                <a:t>сезонної торгівлі, пунктів сезонної торгівлі та проведення ярмарків на території Вінницької міської територіальної громади» та затвердження</a:t>
              </a:r>
              <a:r>
                <a:rPr lang="ru-RU" b="1" dirty="0">
                  <a:solidFill>
                    <a:srgbClr val="002060"/>
                  </a:solidFill>
                </a:rPr>
                <a:t>  </a:t>
              </a:r>
              <a:r>
                <a:rPr lang="uk-UA" b="1" dirty="0">
                  <a:solidFill>
                    <a:srgbClr val="002060"/>
                  </a:solidFill>
                </a:rPr>
                <a:t>його в новій редакції</a:t>
              </a:r>
              <a:endParaRPr lang="uk-UA" sz="3000" b="1" kern="1200" noProof="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1" name="Групувати 20"/>
          <p:cNvGrpSpPr/>
          <p:nvPr/>
        </p:nvGrpSpPr>
        <p:grpSpPr>
          <a:xfrm>
            <a:off x="953169" y="3342468"/>
            <a:ext cx="7200799" cy="977386"/>
            <a:chOff x="0" y="14100"/>
            <a:chExt cx="4419600" cy="719549"/>
          </a:xfrm>
        </p:grpSpPr>
        <p:sp>
          <p:nvSpPr>
            <p:cNvPr id="22" name="Округлений прямокутник 21"/>
            <p:cNvSpPr/>
            <p:nvPr/>
          </p:nvSpPr>
          <p:spPr>
            <a:xfrm>
              <a:off x="0" y="14100"/>
              <a:ext cx="4419600" cy="719549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Округлений прямокутник 4"/>
            <p:cNvSpPr txBox="1"/>
            <p:nvPr/>
          </p:nvSpPr>
          <p:spPr>
            <a:xfrm>
              <a:off x="35125" y="49225"/>
              <a:ext cx="4349350" cy="649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rtlCol="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>
                  <a:solidFill>
                    <a:srgbClr val="002060"/>
                  </a:solidFill>
                </a:rPr>
                <a:t>Про впровадження на території Вінницької міської територіальної громади </a:t>
              </a:r>
              <a:r>
                <a:rPr lang="uk-UA" b="1" dirty="0">
                  <a:solidFill>
                    <a:srgbClr val="C00000"/>
                  </a:solidFill>
                </a:rPr>
                <a:t>автоматизованої системи </a:t>
              </a:r>
              <a:r>
                <a:rPr lang="uk-UA" b="1" dirty="0">
                  <a:solidFill>
                    <a:srgbClr val="002060"/>
                  </a:solidFill>
                </a:rPr>
                <a:t>контролю </a:t>
              </a:r>
              <a:r>
                <a:rPr lang="uk-UA" b="1" dirty="0">
                  <a:solidFill>
                    <a:srgbClr val="C00000"/>
                  </a:solidFill>
                </a:rPr>
                <a:t>оплати</a:t>
              </a:r>
              <a:r>
                <a:rPr lang="uk-UA" b="1" dirty="0">
                  <a:solidFill>
                    <a:srgbClr val="002060"/>
                  </a:solidFill>
                </a:rPr>
                <a:t> вартості послуг з </a:t>
              </a:r>
              <a:r>
                <a:rPr lang="uk-UA" b="1" dirty="0">
                  <a:solidFill>
                    <a:srgbClr val="C00000"/>
                  </a:solidFill>
                </a:rPr>
                <a:t>паркування</a:t>
              </a:r>
              <a:endParaRPr lang="uk-UA" sz="3000" b="1" kern="1200" noProof="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Групувати 23"/>
          <p:cNvGrpSpPr/>
          <p:nvPr/>
        </p:nvGrpSpPr>
        <p:grpSpPr>
          <a:xfrm>
            <a:off x="946031" y="2514184"/>
            <a:ext cx="7200800" cy="719549"/>
            <a:chOff x="0" y="14100"/>
            <a:chExt cx="4419600" cy="719549"/>
          </a:xfrm>
        </p:grpSpPr>
        <p:sp>
          <p:nvSpPr>
            <p:cNvPr id="25" name="Округлений прямокутник 24"/>
            <p:cNvSpPr/>
            <p:nvPr/>
          </p:nvSpPr>
          <p:spPr>
            <a:xfrm>
              <a:off x="0" y="14100"/>
              <a:ext cx="4419600" cy="719549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Округлений прямокутник 4"/>
            <p:cNvSpPr txBox="1"/>
            <p:nvPr/>
          </p:nvSpPr>
          <p:spPr>
            <a:xfrm>
              <a:off x="35125" y="49225"/>
              <a:ext cx="4349350" cy="649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rtlCol="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>
                  <a:solidFill>
                    <a:srgbClr val="002060"/>
                  </a:solidFill>
                </a:rPr>
                <a:t>Про затвердження </a:t>
              </a:r>
              <a:r>
                <a:rPr lang="uk-UA" b="1" dirty="0">
                  <a:solidFill>
                    <a:srgbClr val="C00000"/>
                  </a:solidFill>
                </a:rPr>
                <a:t>Правил паркування </a:t>
              </a:r>
              <a:r>
                <a:rPr lang="uk-UA" b="1" dirty="0">
                  <a:solidFill>
                    <a:srgbClr val="002060"/>
                  </a:solidFill>
                </a:rPr>
                <a:t>транспортних засобів на території Вінницької міської територіальної громади</a:t>
              </a:r>
              <a:endParaRPr lang="uk-UA" sz="3000" b="1" kern="1200" noProof="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7" name="Групувати 26"/>
          <p:cNvGrpSpPr/>
          <p:nvPr/>
        </p:nvGrpSpPr>
        <p:grpSpPr>
          <a:xfrm>
            <a:off x="953169" y="5665592"/>
            <a:ext cx="7154957" cy="719549"/>
            <a:chOff x="0" y="14100"/>
            <a:chExt cx="4419600" cy="719549"/>
          </a:xfrm>
        </p:grpSpPr>
        <p:sp>
          <p:nvSpPr>
            <p:cNvPr id="28" name="Округлений прямокутник 27"/>
            <p:cNvSpPr/>
            <p:nvPr/>
          </p:nvSpPr>
          <p:spPr>
            <a:xfrm>
              <a:off x="0" y="14100"/>
              <a:ext cx="4419600" cy="719549"/>
            </a:xfrm>
            <a:prstGeom prst="roundRect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Округлений прямокутник 4"/>
            <p:cNvSpPr txBox="1"/>
            <p:nvPr/>
          </p:nvSpPr>
          <p:spPr>
            <a:xfrm>
              <a:off x="54624" y="49225"/>
              <a:ext cx="4329851" cy="649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rtlCol="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b="1" dirty="0">
                  <a:solidFill>
                    <a:srgbClr val="002060"/>
                  </a:solidFill>
                </a:rPr>
                <a:t>Про затвердження Порядку видачі </a:t>
              </a:r>
              <a:r>
                <a:rPr lang="uk-UA" b="1" dirty="0">
                  <a:solidFill>
                    <a:srgbClr val="FF0000"/>
                  </a:solidFill>
                </a:rPr>
                <a:t>дозволів</a:t>
              </a:r>
              <a:r>
                <a:rPr lang="uk-UA" b="1" dirty="0">
                  <a:solidFill>
                    <a:srgbClr val="002060"/>
                  </a:solidFill>
                </a:rPr>
                <a:t> на </a:t>
              </a:r>
              <a:r>
                <a:rPr lang="uk-UA" b="1" dirty="0">
                  <a:solidFill>
                    <a:srgbClr val="FF0000"/>
                  </a:solidFill>
                </a:rPr>
                <a:t>порушення </a:t>
              </a:r>
              <a:r>
                <a:rPr lang="uk-UA" b="1" dirty="0">
                  <a:solidFill>
                    <a:srgbClr val="C00000"/>
                  </a:solidFill>
                </a:rPr>
                <a:t>об’єктів благоустрою</a:t>
              </a:r>
              <a:r>
                <a:rPr lang="uk-UA" b="1" dirty="0">
                  <a:solidFill>
                    <a:srgbClr val="002060"/>
                  </a:solidFill>
                </a:rPr>
                <a:t>, або відмови в їх видачі, переоформлення, видачі дублікатів, анулювання дозволів</a:t>
              </a:r>
              <a:endParaRPr lang="uk-UA" sz="3000" b="1" kern="1200" noProof="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7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C:\Documents and Settings\tolkachov\Рабочий стол\2.png"/>
          <p:cNvPicPr>
            <a:picLocks noChangeAspect="1" noChangeArrowheads="1"/>
          </p:cNvPicPr>
          <p:nvPr/>
        </p:nvPicPr>
        <p:blipFill>
          <a:blip r:embed="rId2">
            <a:lum bright="48000" contrast="-18000"/>
          </a:blip>
          <a:srcRect l="50000" b="8930"/>
          <a:stretch>
            <a:fillRect/>
          </a:stretch>
        </p:blipFill>
        <p:spPr bwMode="auto">
          <a:xfrm>
            <a:off x="42320" y="-7144"/>
            <a:ext cx="4215912" cy="6850856"/>
          </a:xfrm>
          <a:prstGeom prst="rect">
            <a:avLst/>
          </a:prstGeom>
          <a:ln>
            <a:noFill/>
          </a:ln>
          <a:effectLst>
            <a:outerShdw blurRad="228600" dist="127000" dir="3000000" algn="tl" rotWithShape="0">
              <a:srgbClr val="C00000">
                <a:alpha val="24000"/>
              </a:srgbClr>
            </a:outerShdw>
          </a:effectLst>
        </p:spPr>
      </p:pic>
      <p:pic>
        <p:nvPicPr>
          <p:cNvPr id="12" name="Picture 6" descr="C:\Documents and Settings\tolkachov\Рабочий стол\3.png"/>
          <p:cNvPicPr>
            <a:picLocks noChangeAspect="1" noChangeArrowheads="1"/>
          </p:cNvPicPr>
          <p:nvPr/>
        </p:nvPicPr>
        <p:blipFill>
          <a:blip r:embed="rId3">
            <a:lum bright="48000" contrast="-27000"/>
          </a:blip>
          <a:srcRect b="17110"/>
          <a:stretch>
            <a:fillRect/>
          </a:stretch>
        </p:blipFill>
        <p:spPr bwMode="auto">
          <a:xfrm>
            <a:off x="5835273" y="-7144"/>
            <a:ext cx="3255973" cy="6858000"/>
          </a:xfrm>
          <a:prstGeom prst="rect">
            <a:avLst/>
          </a:prstGeom>
          <a:ln>
            <a:noFill/>
          </a:ln>
          <a:effectLst>
            <a:outerShdw blurRad="177800" dist="127000" dir="3000000" algn="tl" rotWithShape="0">
              <a:srgbClr val="C00000">
                <a:alpha val="21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7" y="1228474"/>
            <a:ext cx="6192687" cy="118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lnSpc>
                <a:spcPct val="115000"/>
              </a:lnSpc>
              <a:spcAft>
                <a:spcPts val="0"/>
              </a:spcAft>
            </a:pPr>
            <a:endParaRPr lang="uk-UA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uk-UA" b="1" i="1" dirty="0">
              <a:latin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-"/>
            </a:pPr>
            <a:endParaRPr lang="uk-UA" b="1" dirty="0">
              <a:latin typeface="Arial" charset="0"/>
            </a:endParaRPr>
          </a:p>
        </p:txBody>
      </p:sp>
      <p:pic>
        <p:nvPicPr>
          <p:cNvPr id="10" name="Picture 2" descr="D:\other\fo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3693" y="475913"/>
            <a:ext cx="1313335" cy="1754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кутник 1"/>
          <p:cNvSpPr/>
          <p:nvPr/>
        </p:nvSpPr>
        <p:spPr>
          <a:xfrm>
            <a:off x="1259632" y="332656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endParaRPr lang="uk-UA" sz="2400" dirty="0"/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C030273A-9AED-154D-B532-6297DCE38280}"/>
              </a:ext>
            </a:extLst>
          </p:cNvPr>
          <p:cNvSpPr txBox="1"/>
          <p:nvPr/>
        </p:nvSpPr>
        <p:spPr>
          <a:xfrm>
            <a:off x="1021117" y="766810"/>
            <a:ext cx="1596038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3800" b="1" spc="600" dirty="0" smtClean="0">
                <a:ln w="31750">
                  <a:solidFill>
                    <a:schemeClr val="bg1"/>
                  </a:solidFill>
                </a:ln>
                <a:noFill/>
                <a:latin typeface="Montserrat ExtraBold" pitchFamily="2" charset="77"/>
              </a:rPr>
              <a:t>1</a:t>
            </a:r>
            <a:endParaRPr lang="es-ES" sz="13800" b="1" spc="600" dirty="0">
              <a:ln w="31750">
                <a:solidFill>
                  <a:schemeClr val="bg1"/>
                </a:solidFill>
              </a:ln>
              <a:noFill/>
              <a:latin typeface="Montserrat ExtraBold" pitchFamily="2" charset="77"/>
            </a:endParaRPr>
          </a:p>
        </p:txBody>
      </p:sp>
      <p:sp>
        <p:nvSpPr>
          <p:cNvPr id="17" name="Округлений прямокутник 4"/>
          <p:cNvSpPr txBox="1"/>
          <p:nvPr/>
        </p:nvSpPr>
        <p:spPr>
          <a:xfrm>
            <a:off x="1063986" y="2674144"/>
            <a:ext cx="7007022" cy="8110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14300" tIns="114300" rIns="114300" bIns="114300" numCol="1" spcCol="1270" rtlCol="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4400" b="1" kern="1200" noProof="0" dirty="0" smtClean="0">
                <a:solidFill>
                  <a:srgbClr val="002060"/>
                </a:solidFill>
              </a:rPr>
              <a:t>Дякуємо за увагу!</a:t>
            </a:r>
            <a:endParaRPr lang="uk-UA" sz="4400" b="1" kern="1200" noProof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other\fot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8344" y="476672"/>
            <a:ext cx="1002978" cy="133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50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Documents and Settings\tolkachov\Рабочий стол\3.png"/>
          <p:cNvPicPr>
            <a:picLocks noChangeAspect="1" noChangeArrowheads="1"/>
          </p:cNvPicPr>
          <p:nvPr/>
        </p:nvPicPr>
        <p:blipFill>
          <a:blip r:embed="rId2">
            <a:lum bright="48000" contrast="-27000"/>
          </a:blip>
          <a:srcRect b="17110"/>
          <a:stretch>
            <a:fillRect/>
          </a:stretch>
        </p:blipFill>
        <p:spPr bwMode="auto">
          <a:xfrm>
            <a:off x="5835273" y="-7144"/>
            <a:ext cx="3255973" cy="6858000"/>
          </a:xfrm>
          <a:prstGeom prst="rect">
            <a:avLst/>
          </a:prstGeom>
          <a:ln>
            <a:noFill/>
          </a:ln>
          <a:effectLst>
            <a:outerShdw blurRad="177800" dist="127000" dir="3000000" algn="tl" rotWithShape="0">
              <a:srgbClr val="C00000">
                <a:alpha val="21000"/>
              </a:srgbClr>
            </a:outerShdw>
          </a:effectLst>
        </p:spPr>
      </p:pic>
      <p:pic>
        <p:nvPicPr>
          <p:cNvPr id="11" name="Picture 5" descr="C:\Documents and Settings\tolkachov\Рабочий стол\2.png"/>
          <p:cNvPicPr>
            <a:picLocks noChangeAspect="1" noChangeArrowheads="1"/>
          </p:cNvPicPr>
          <p:nvPr/>
        </p:nvPicPr>
        <p:blipFill>
          <a:blip r:embed="rId3">
            <a:lum bright="48000" contrast="-18000"/>
          </a:blip>
          <a:srcRect l="50000" b="8930"/>
          <a:stretch>
            <a:fillRect/>
          </a:stretch>
        </p:blipFill>
        <p:spPr bwMode="auto">
          <a:xfrm>
            <a:off x="35496" y="-1561"/>
            <a:ext cx="4215912" cy="6850856"/>
          </a:xfrm>
          <a:prstGeom prst="rect">
            <a:avLst/>
          </a:prstGeom>
          <a:ln>
            <a:noFill/>
          </a:ln>
          <a:effectLst>
            <a:outerShdw blurRad="228600" dist="127000" dir="3000000" algn="tl" rotWithShape="0">
              <a:srgbClr val="C00000">
                <a:alpha val="24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196752"/>
            <a:ext cx="8176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94580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Регуляторний АКТ </a:t>
            </a:r>
            <a:endParaRPr lang="ru-RU" sz="32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71600" y="980728"/>
            <a:ext cx="75197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tx2">
                    <a:lumMod val="50000"/>
                  </a:schemeClr>
                </a:solidFill>
              </a:rPr>
              <a:t>Відповідно до вимог статті 1 Закон України </a:t>
            </a:r>
            <a:r>
              <a:rPr lang="uk-UA" sz="2000" b="1" i="1" dirty="0">
                <a:solidFill>
                  <a:srgbClr val="C00000"/>
                </a:solidFill>
              </a:rPr>
              <a:t>«Про засади державної регуляторної політики у сфері господарської діяльності»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909722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C00000"/>
                </a:solidFill>
              </a:rPr>
              <a:t>Нормативно-правовий акт: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-"/>
            </a:pPr>
            <a:r>
              <a:rPr lang="uk-UA" sz="2400" dirty="0" smtClean="0">
                <a:solidFill>
                  <a:srgbClr val="002060"/>
                </a:solidFill>
              </a:rPr>
              <a:t> встановлює</a:t>
            </a:r>
            <a:r>
              <a:rPr lang="uk-UA" sz="2400" dirty="0">
                <a:solidFill>
                  <a:srgbClr val="002060"/>
                </a:solidFill>
              </a:rPr>
              <a:t>, змінює чи скасовує норми </a:t>
            </a:r>
            <a:r>
              <a:rPr lang="uk-UA" sz="2400" dirty="0" smtClean="0">
                <a:solidFill>
                  <a:srgbClr val="002060"/>
                </a:solidFill>
              </a:rPr>
              <a:t>права;</a:t>
            </a:r>
            <a:endParaRPr lang="uk-UA" sz="2400" dirty="0">
              <a:solidFill>
                <a:srgbClr val="00206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-"/>
            </a:pPr>
            <a:r>
              <a:rPr lang="uk-UA" sz="2400" dirty="0">
                <a:solidFill>
                  <a:srgbClr val="002060"/>
                </a:solidFill>
              </a:rPr>
              <a:t> застосовується </a:t>
            </a:r>
            <a:r>
              <a:rPr lang="uk-UA" sz="2400" dirty="0" smtClean="0">
                <a:solidFill>
                  <a:srgbClr val="002060"/>
                </a:solidFill>
              </a:rPr>
              <a:t>неодноразово;</a:t>
            </a:r>
            <a:endParaRPr lang="uk-UA" sz="2400" dirty="0">
              <a:solidFill>
                <a:srgbClr val="00206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-"/>
            </a:pPr>
            <a:r>
              <a:rPr lang="uk-UA" sz="2400" dirty="0">
                <a:solidFill>
                  <a:srgbClr val="002060"/>
                </a:solidFill>
              </a:rPr>
              <a:t> стосується невизначеного кола </a:t>
            </a:r>
            <a:r>
              <a:rPr lang="uk-UA" sz="2400" dirty="0" smtClean="0">
                <a:solidFill>
                  <a:srgbClr val="002060"/>
                </a:solidFill>
              </a:rPr>
              <a:t>осіб.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uk-UA" sz="2400" b="1" i="1" dirty="0">
                <a:solidFill>
                  <a:srgbClr val="C00000"/>
                </a:solidFill>
              </a:rPr>
              <a:t>Господарські </a:t>
            </a:r>
            <a:r>
              <a:rPr lang="uk-UA" sz="2400" b="1" i="1" dirty="0" smtClean="0">
                <a:solidFill>
                  <a:srgbClr val="C00000"/>
                </a:solidFill>
              </a:rPr>
              <a:t> та адміністративні відносини: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2060"/>
                </a:solidFill>
              </a:rPr>
              <a:t>- між </a:t>
            </a:r>
            <a:r>
              <a:rPr lang="uk-UA" sz="2400" dirty="0">
                <a:solidFill>
                  <a:srgbClr val="002060"/>
                </a:solidFill>
              </a:rPr>
              <a:t>регуляторним органом </a:t>
            </a:r>
            <a:r>
              <a:rPr lang="uk-UA" sz="2400" dirty="0" smtClean="0">
                <a:solidFill>
                  <a:srgbClr val="002060"/>
                </a:solidFill>
              </a:rPr>
              <a:t>та суб’єктами господарювання; </a:t>
            </a:r>
            <a:endParaRPr lang="uk-UA" sz="2400" dirty="0">
              <a:solidFill>
                <a:srgbClr val="00206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2060"/>
                </a:solidFill>
              </a:rPr>
              <a:t>- між </a:t>
            </a:r>
            <a:r>
              <a:rPr lang="uk-UA" sz="2400" dirty="0">
                <a:solidFill>
                  <a:srgbClr val="002060"/>
                </a:solidFill>
              </a:rPr>
              <a:t>іншим органом державної влади та суб’єктами </a:t>
            </a:r>
            <a:r>
              <a:rPr lang="uk-UA" sz="2400" dirty="0" smtClean="0">
                <a:solidFill>
                  <a:srgbClr val="002060"/>
                </a:solidFill>
              </a:rPr>
              <a:t>господарювання. </a:t>
            </a:r>
            <a:endParaRPr lang="uk-UA" sz="2400" dirty="0">
              <a:solidFill>
                <a:srgbClr val="00206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uk-UA" b="1" i="1" dirty="0">
              <a:latin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-"/>
            </a:pPr>
            <a:endParaRPr lang="uk-UA" b="1" dirty="0">
              <a:latin typeface="Arial" charset="0"/>
            </a:endParaRPr>
          </a:p>
        </p:txBody>
      </p:sp>
      <p:pic>
        <p:nvPicPr>
          <p:cNvPr id="10" name="Picture 2" descr="D:\other\fo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858" y="194579"/>
            <a:ext cx="801742" cy="107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upo 37">
            <a:extLst>
              <a:ext uri="{FF2B5EF4-FFF2-40B4-BE49-F238E27FC236}">
                <a16:creationId xmlns:a16="http://schemas.microsoft.com/office/drawing/2014/main" id="{EFA4D928-2938-6A4A-8045-121CA93959E9}"/>
              </a:ext>
            </a:extLst>
          </p:cNvPr>
          <p:cNvGrpSpPr/>
          <p:nvPr/>
        </p:nvGrpSpPr>
        <p:grpSpPr>
          <a:xfrm>
            <a:off x="6085276" y="4311716"/>
            <a:ext cx="2663188" cy="2440330"/>
            <a:chOff x="8131710" y="2401694"/>
            <a:chExt cx="1851489" cy="2835701"/>
          </a:xfrm>
        </p:grpSpPr>
        <p:sp>
          <p:nvSpPr>
            <p:cNvPr id="14" name="Forma libre 38">
              <a:extLst>
                <a:ext uri="{FF2B5EF4-FFF2-40B4-BE49-F238E27FC236}">
                  <a16:creationId xmlns:a16="http://schemas.microsoft.com/office/drawing/2014/main" id="{6FB021C8-4653-F84D-A98B-792AC75E7B9D}"/>
                </a:ext>
              </a:extLst>
            </p:cNvPr>
            <p:cNvSpPr/>
            <p:nvPr/>
          </p:nvSpPr>
          <p:spPr>
            <a:xfrm>
              <a:off x="8222198" y="2451514"/>
              <a:ext cx="1758967" cy="2785881"/>
            </a:xfrm>
            <a:custGeom>
              <a:avLst/>
              <a:gdLst>
                <a:gd name="connsiteX0" fmla="*/ 483800 w 483381"/>
                <a:gd name="connsiteY0" fmla="*/ 94301 h 765586"/>
                <a:gd name="connsiteX1" fmla="*/ 482683 w 483381"/>
                <a:gd name="connsiteY1" fmla="*/ 2096 h 765586"/>
                <a:gd name="connsiteX2" fmla="*/ 413668 w 483381"/>
                <a:gd name="connsiteY2" fmla="*/ 89551 h 765586"/>
                <a:gd name="connsiteX3" fmla="*/ 435742 w 483381"/>
                <a:gd name="connsiteY3" fmla="*/ 90948 h 765586"/>
                <a:gd name="connsiteX4" fmla="*/ 356109 w 483381"/>
                <a:gd name="connsiteY4" fmla="*/ 301624 h 765586"/>
                <a:gd name="connsiteX5" fmla="*/ 304418 w 483381"/>
                <a:gd name="connsiteY5" fmla="*/ 182595 h 765586"/>
                <a:gd name="connsiteX6" fmla="*/ 180360 w 483381"/>
                <a:gd name="connsiteY6" fmla="*/ 546389 h 765586"/>
                <a:gd name="connsiteX7" fmla="*/ 111066 w 483381"/>
                <a:gd name="connsiteY7" fmla="*/ 450550 h 765586"/>
                <a:gd name="connsiteX8" fmla="*/ 98492 w 483381"/>
                <a:gd name="connsiteY8" fmla="*/ 485197 h 765586"/>
                <a:gd name="connsiteX9" fmla="*/ 50993 w 483381"/>
                <a:gd name="connsiteY9" fmla="*/ 618197 h 765586"/>
                <a:gd name="connsiteX10" fmla="*/ 2096 w 483381"/>
                <a:gd name="connsiteY10" fmla="*/ 764329 h 765586"/>
                <a:gd name="connsiteX11" fmla="*/ 31154 w 483381"/>
                <a:gd name="connsiteY11" fmla="*/ 751197 h 765586"/>
                <a:gd name="connsiteX12" fmla="*/ 112184 w 483381"/>
                <a:gd name="connsiteY12" fmla="*/ 520683 h 765586"/>
                <a:gd name="connsiteX13" fmla="*/ 182316 w 483381"/>
                <a:gd name="connsiteY13" fmla="*/ 617638 h 765586"/>
                <a:gd name="connsiteX14" fmla="*/ 301066 w 483381"/>
                <a:gd name="connsiteY14" fmla="*/ 268933 h 765586"/>
                <a:gd name="connsiteX15" fmla="*/ 351080 w 483381"/>
                <a:gd name="connsiteY15" fmla="*/ 384330 h 765586"/>
                <a:gd name="connsiteX16" fmla="*/ 461168 w 483381"/>
                <a:gd name="connsiteY16" fmla="*/ 92904 h 765586"/>
                <a:gd name="connsiteX17" fmla="*/ 483800 w 483381"/>
                <a:gd name="connsiteY17" fmla="*/ 94301 h 76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3381" h="765586">
                  <a:moveTo>
                    <a:pt x="483800" y="94301"/>
                  </a:moveTo>
                  <a:lnTo>
                    <a:pt x="482683" y="2096"/>
                  </a:lnTo>
                  <a:lnTo>
                    <a:pt x="413668" y="89551"/>
                  </a:lnTo>
                  <a:lnTo>
                    <a:pt x="435742" y="90948"/>
                  </a:lnTo>
                  <a:lnTo>
                    <a:pt x="356109" y="301624"/>
                  </a:lnTo>
                  <a:lnTo>
                    <a:pt x="304418" y="182595"/>
                  </a:lnTo>
                  <a:lnTo>
                    <a:pt x="180360" y="546389"/>
                  </a:lnTo>
                  <a:lnTo>
                    <a:pt x="111066" y="450550"/>
                  </a:lnTo>
                  <a:lnTo>
                    <a:pt x="98492" y="485197"/>
                  </a:lnTo>
                  <a:cubicBezTo>
                    <a:pt x="98213" y="485756"/>
                    <a:pt x="74463" y="552256"/>
                    <a:pt x="50993" y="618197"/>
                  </a:cubicBezTo>
                  <a:cubicBezTo>
                    <a:pt x="1816" y="757064"/>
                    <a:pt x="3772" y="757623"/>
                    <a:pt x="2096" y="764329"/>
                  </a:cubicBezTo>
                  <a:cubicBezTo>
                    <a:pt x="2096" y="764329"/>
                    <a:pt x="31434" y="750917"/>
                    <a:pt x="31154" y="751197"/>
                  </a:cubicBezTo>
                  <a:cubicBezTo>
                    <a:pt x="34507" y="739182"/>
                    <a:pt x="78375" y="615124"/>
                    <a:pt x="112184" y="520683"/>
                  </a:cubicBezTo>
                  <a:lnTo>
                    <a:pt x="182316" y="617638"/>
                  </a:lnTo>
                  <a:lnTo>
                    <a:pt x="301066" y="268933"/>
                  </a:lnTo>
                  <a:lnTo>
                    <a:pt x="351080" y="384330"/>
                  </a:lnTo>
                  <a:lnTo>
                    <a:pt x="461168" y="92904"/>
                  </a:lnTo>
                  <a:lnTo>
                    <a:pt x="483800" y="94301"/>
                  </a:ln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" name="Forma libre 39">
              <a:extLst>
                <a:ext uri="{FF2B5EF4-FFF2-40B4-BE49-F238E27FC236}">
                  <a16:creationId xmlns:a16="http://schemas.microsoft.com/office/drawing/2014/main" id="{83E07F2F-EAD8-F74A-A717-89CF71DE389A}"/>
                </a:ext>
              </a:extLst>
            </p:cNvPr>
            <p:cNvSpPr/>
            <p:nvPr/>
          </p:nvSpPr>
          <p:spPr>
            <a:xfrm>
              <a:off x="8131710" y="4033569"/>
              <a:ext cx="498203" cy="1199758"/>
            </a:xfrm>
            <a:custGeom>
              <a:avLst/>
              <a:gdLst>
                <a:gd name="connsiteX0" fmla="*/ 123360 w 136911"/>
                <a:gd name="connsiteY0" fmla="*/ 50713 h 329705"/>
                <a:gd name="connsiteX1" fmla="*/ 135654 w 136911"/>
                <a:gd name="connsiteY1" fmla="*/ 16066 h 329705"/>
                <a:gd name="connsiteX2" fmla="*/ 111066 w 136911"/>
                <a:gd name="connsiteY2" fmla="*/ 2096 h 329705"/>
                <a:gd name="connsiteX3" fmla="*/ 98492 w 136911"/>
                <a:gd name="connsiteY3" fmla="*/ 36743 h 329705"/>
                <a:gd name="connsiteX4" fmla="*/ 50993 w 136911"/>
                <a:gd name="connsiteY4" fmla="*/ 169742 h 329705"/>
                <a:gd name="connsiteX5" fmla="*/ 2096 w 136911"/>
                <a:gd name="connsiteY5" fmla="*/ 315874 h 329705"/>
                <a:gd name="connsiteX6" fmla="*/ 26684 w 136911"/>
                <a:gd name="connsiteY6" fmla="*/ 329565 h 329705"/>
                <a:gd name="connsiteX7" fmla="*/ 75581 w 136911"/>
                <a:gd name="connsiteY7" fmla="*/ 183433 h 329705"/>
                <a:gd name="connsiteX8" fmla="*/ 123360 w 136911"/>
                <a:gd name="connsiteY8" fmla="*/ 50713 h 32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911" h="329705">
                  <a:moveTo>
                    <a:pt x="123360" y="50713"/>
                  </a:moveTo>
                  <a:lnTo>
                    <a:pt x="135654" y="16066"/>
                  </a:lnTo>
                  <a:lnTo>
                    <a:pt x="111066" y="2096"/>
                  </a:lnTo>
                  <a:lnTo>
                    <a:pt x="98492" y="36743"/>
                  </a:lnTo>
                  <a:cubicBezTo>
                    <a:pt x="98213" y="37301"/>
                    <a:pt x="74463" y="103801"/>
                    <a:pt x="50993" y="169742"/>
                  </a:cubicBezTo>
                  <a:cubicBezTo>
                    <a:pt x="1816" y="308610"/>
                    <a:pt x="3772" y="309168"/>
                    <a:pt x="2096" y="315874"/>
                  </a:cubicBezTo>
                  <a:lnTo>
                    <a:pt x="26684" y="329565"/>
                  </a:lnTo>
                  <a:cubicBezTo>
                    <a:pt x="28360" y="322860"/>
                    <a:pt x="26125" y="322301"/>
                    <a:pt x="75581" y="183433"/>
                  </a:cubicBezTo>
                  <a:cubicBezTo>
                    <a:pt x="99610" y="117492"/>
                    <a:pt x="123360" y="51272"/>
                    <a:pt x="123360" y="50713"/>
                  </a:cubicBezTo>
                  <a:close/>
                </a:path>
              </a:pathLst>
            </a:custGeom>
            <a:solidFill>
              <a:srgbClr val="A37D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" name="Forma libre 40">
              <a:extLst>
                <a:ext uri="{FF2B5EF4-FFF2-40B4-BE49-F238E27FC236}">
                  <a16:creationId xmlns:a16="http://schemas.microsoft.com/office/drawing/2014/main" id="{D2756027-3E8A-E649-9CB3-B5A377C45CB3}"/>
                </a:ext>
              </a:extLst>
            </p:cNvPr>
            <p:cNvSpPr/>
            <p:nvPr/>
          </p:nvSpPr>
          <p:spPr>
            <a:xfrm>
              <a:off x="9322316" y="2401694"/>
              <a:ext cx="660883" cy="1148923"/>
            </a:xfrm>
            <a:custGeom>
              <a:avLst/>
              <a:gdLst>
                <a:gd name="connsiteX0" fmla="*/ 133419 w 181617"/>
                <a:gd name="connsiteY0" fmla="*/ 104639 h 315734"/>
                <a:gd name="connsiteX1" fmla="*/ 111345 w 181617"/>
                <a:gd name="connsiteY1" fmla="*/ 103242 h 315734"/>
                <a:gd name="connsiteX2" fmla="*/ 180360 w 181617"/>
                <a:gd name="connsiteY2" fmla="*/ 15787 h 315734"/>
                <a:gd name="connsiteX3" fmla="*/ 155492 w 181617"/>
                <a:gd name="connsiteY3" fmla="*/ 2096 h 315734"/>
                <a:gd name="connsiteX4" fmla="*/ 86478 w 181617"/>
                <a:gd name="connsiteY4" fmla="*/ 89551 h 315734"/>
                <a:gd name="connsiteX5" fmla="*/ 105198 w 181617"/>
                <a:gd name="connsiteY5" fmla="*/ 99889 h 315734"/>
                <a:gd name="connsiteX6" fmla="*/ 37860 w 181617"/>
                <a:gd name="connsiteY6" fmla="*/ 278713 h 315734"/>
                <a:gd name="connsiteX7" fmla="*/ 2096 w 181617"/>
                <a:gd name="connsiteY7" fmla="*/ 196286 h 315734"/>
                <a:gd name="connsiteX8" fmla="*/ 53787 w 181617"/>
                <a:gd name="connsiteY8" fmla="*/ 315315 h 31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617" h="315734">
                  <a:moveTo>
                    <a:pt x="133419" y="104639"/>
                  </a:moveTo>
                  <a:lnTo>
                    <a:pt x="111345" y="103242"/>
                  </a:lnTo>
                  <a:lnTo>
                    <a:pt x="180360" y="15787"/>
                  </a:lnTo>
                  <a:lnTo>
                    <a:pt x="155492" y="2096"/>
                  </a:lnTo>
                  <a:lnTo>
                    <a:pt x="86478" y="89551"/>
                  </a:lnTo>
                  <a:lnTo>
                    <a:pt x="105198" y="99889"/>
                  </a:lnTo>
                  <a:lnTo>
                    <a:pt x="37860" y="278713"/>
                  </a:lnTo>
                  <a:lnTo>
                    <a:pt x="2096" y="196286"/>
                  </a:lnTo>
                  <a:lnTo>
                    <a:pt x="53787" y="315315"/>
                  </a:lnTo>
                  <a:close/>
                </a:path>
              </a:pathLst>
            </a:custGeom>
            <a:solidFill>
              <a:srgbClr val="A37D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" name="Forma libre 41">
              <a:extLst>
                <a:ext uri="{FF2B5EF4-FFF2-40B4-BE49-F238E27FC236}">
                  <a16:creationId xmlns:a16="http://schemas.microsoft.com/office/drawing/2014/main" id="{58DC5F6A-0F0D-FD4C-8248-530A7FDF3947}"/>
                </a:ext>
              </a:extLst>
            </p:cNvPr>
            <p:cNvSpPr/>
            <p:nvPr/>
          </p:nvSpPr>
          <p:spPr>
            <a:xfrm>
              <a:off x="8618731" y="3058512"/>
              <a:ext cx="711722" cy="1382772"/>
            </a:xfrm>
            <a:custGeom>
              <a:avLst/>
              <a:gdLst>
                <a:gd name="connsiteX0" fmla="*/ 195448 w 195587"/>
                <a:gd name="connsiteY0" fmla="*/ 15787 h 379999"/>
                <a:gd name="connsiteX1" fmla="*/ 170581 w 195587"/>
                <a:gd name="connsiteY1" fmla="*/ 2096 h 379999"/>
                <a:gd name="connsiteX2" fmla="*/ 51551 w 195587"/>
                <a:gd name="connsiteY2" fmla="*/ 351918 h 379999"/>
                <a:gd name="connsiteX3" fmla="*/ 2096 w 195587"/>
                <a:gd name="connsiteY3" fmla="*/ 284021 h 379999"/>
                <a:gd name="connsiteX4" fmla="*/ 71390 w 195587"/>
                <a:gd name="connsiteY4" fmla="*/ 379580 h 37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7" h="379999">
                  <a:moveTo>
                    <a:pt x="195448" y="15787"/>
                  </a:moveTo>
                  <a:lnTo>
                    <a:pt x="170581" y="2096"/>
                  </a:lnTo>
                  <a:lnTo>
                    <a:pt x="51551" y="351918"/>
                  </a:lnTo>
                  <a:lnTo>
                    <a:pt x="2096" y="284021"/>
                  </a:lnTo>
                  <a:lnTo>
                    <a:pt x="71390" y="379580"/>
                  </a:lnTo>
                  <a:close/>
                </a:path>
              </a:pathLst>
            </a:custGeom>
            <a:solidFill>
              <a:srgbClr val="A37D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" name="Forma libre 42">
              <a:extLst>
                <a:ext uri="{FF2B5EF4-FFF2-40B4-BE49-F238E27FC236}">
                  <a16:creationId xmlns:a16="http://schemas.microsoft.com/office/drawing/2014/main" id="{47D7FBAD-38BD-0B49-AE0F-F82AF061FAB3}"/>
                </a:ext>
              </a:extLst>
            </p:cNvPr>
            <p:cNvSpPr/>
            <p:nvPr/>
          </p:nvSpPr>
          <p:spPr>
            <a:xfrm>
              <a:off x="8605336" y="4339610"/>
              <a:ext cx="284688" cy="366028"/>
            </a:xfrm>
            <a:custGeom>
              <a:avLst/>
              <a:gdLst>
                <a:gd name="connsiteX0" fmla="*/ 2423 w 78235"/>
                <a:gd name="connsiteY0" fmla="*/ 15507 h 100588"/>
                <a:gd name="connsiteX1" fmla="*/ 52717 w 78235"/>
                <a:gd name="connsiteY1" fmla="*/ 85081 h 100588"/>
                <a:gd name="connsiteX2" fmla="*/ 52717 w 78235"/>
                <a:gd name="connsiteY2" fmla="*/ 85081 h 100588"/>
                <a:gd name="connsiteX3" fmla="*/ 77305 w 78235"/>
                <a:gd name="connsiteY3" fmla="*/ 99051 h 100588"/>
                <a:gd name="connsiteX4" fmla="*/ 7173 w 78235"/>
                <a:gd name="connsiteY4" fmla="*/ 2096 h 100588"/>
                <a:gd name="connsiteX5" fmla="*/ 2423 w 78235"/>
                <a:gd name="connsiteY5" fmla="*/ 15507 h 10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35" h="100588">
                  <a:moveTo>
                    <a:pt x="2423" y="15507"/>
                  </a:moveTo>
                  <a:lnTo>
                    <a:pt x="52717" y="85081"/>
                  </a:lnTo>
                  <a:lnTo>
                    <a:pt x="52717" y="85081"/>
                  </a:lnTo>
                  <a:lnTo>
                    <a:pt x="77305" y="99051"/>
                  </a:lnTo>
                  <a:lnTo>
                    <a:pt x="7173" y="2096"/>
                  </a:lnTo>
                  <a:cubicBezTo>
                    <a:pt x="4379" y="10198"/>
                    <a:pt x="1026" y="19419"/>
                    <a:pt x="2423" y="15507"/>
                  </a:cubicBezTo>
                  <a:close/>
                </a:path>
              </a:pathLst>
            </a:custGeom>
            <a:solidFill>
              <a:srgbClr val="A37D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 43">
              <a:extLst>
                <a:ext uri="{FF2B5EF4-FFF2-40B4-BE49-F238E27FC236}">
                  <a16:creationId xmlns:a16="http://schemas.microsoft.com/office/drawing/2014/main" id="{996EC1BC-7195-C945-8628-224D980782CC}"/>
                </a:ext>
              </a:extLst>
            </p:cNvPr>
            <p:cNvSpPr/>
            <p:nvPr/>
          </p:nvSpPr>
          <p:spPr>
            <a:xfrm>
              <a:off x="9282663" y="3422506"/>
              <a:ext cx="223682" cy="427034"/>
            </a:xfrm>
            <a:custGeom>
              <a:avLst/>
              <a:gdLst>
                <a:gd name="connsiteX0" fmla="*/ 2096 w 61470"/>
                <a:gd name="connsiteY0" fmla="*/ 26404 h 117352"/>
                <a:gd name="connsiteX1" fmla="*/ 35625 w 61470"/>
                <a:gd name="connsiteY1" fmla="*/ 103522 h 117352"/>
                <a:gd name="connsiteX2" fmla="*/ 60213 w 61470"/>
                <a:gd name="connsiteY2" fmla="*/ 117492 h 117352"/>
                <a:gd name="connsiteX3" fmla="*/ 10198 w 61470"/>
                <a:gd name="connsiteY3" fmla="*/ 2096 h 11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70" h="117352">
                  <a:moveTo>
                    <a:pt x="2096" y="26404"/>
                  </a:moveTo>
                  <a:lnTo>
                    <a:pt x="35625" y="103522"/>
                  </a:lnTo>
                  <a:lnTo>
                    <a:pt x="60213" y="117492"/>
                  </a:lnTo>
                  <a:lnTo>
                    <a:pt x="10198" y="2096"/>
                  </a:lnTo>
                  <a:close/>
                </a:path>
              </a:pathLst>
            </a:custGeom>
            <a:solidFill>
              <a:srgbClr val="A37D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528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Documents and Settings\tolkachov\Рабочий стол\3.png"/>
          <p:cNvPicPr>
            <a:picLocks noChangeAspect="1" noChangeArrowheads="1"/>
          </p:cNvPicPr>
          <p:nvPr/>
        </p:nvPicPr>
        <p:blipFill>
          <a:blip r:embed="rId2">
            <a:lum bright="48000" contrast="-27000"/>
          </a:blip>
          <a:srcRect b="17110"/>
          <a:stretch>
            <a:fillRect/>
          </a:stretch>
        </p:blipFill>
        <p:spPr bwMode="auto">
          <a:xfrm>
            <a:off x="5847213" y="-47035"/>
            <a:ext cx="3255973" cy="6858000"/>
          </a:xfrm>
          <a:prstGeom prst="rect">
            <a:avLst/>
          </a:prstGeom>
          <a:ln>
            <a:noFill/>
          </a:ln>
          <a:effectLst>
            <a:outerShdw blurRad="177800" dist="127000" dir="3000000" algn="tl" rotWithShape="0">
              <a:srgbClr val="C00000">
                <a:alpha val="21000"/>
              </a:srgbClr>
            </a:outerShdw>
          </a:effectLst>
        </p:spPr>
      </p:pic>
      <p:pic>
        <p:nvPicPr>
          <p:cNvPr id="11" name="Picture 5" descr="C:\Documents and Settings\tolkachov\Рабочий стол\2.png"/>
          <p:cNvPicPr>
            <a:picLocks noChangeAspect="1" noChangeArrowheads="1"/>
          </p:cNvPicPr>
          <p:nvPr/>
        </p:nvPicPr>
        <p:blipFill>
          <a:blip r:embed="rId3">
            <a:lum bright="48000" contrast="-18000"/>
          </a:blip>
          <a:srcRect l="50000" b="8930"/>
          <a:stretch>
            <a:fillRect/>
          </a:stretch>
        </p:blipFill>
        <p:spPr bwMode="auto">
          <a:xfrm>
            <a:off x="35496" y="-1561"/>
            <a:ext cx="4215912" cy="6850856"/>
          </a:xfrm>
          <a:prstGeom prst="rect">
            <a:avLst/>
          </a:prstGeom>
          <a:ln>
            <a:noFill/>
          </a:ln>
          <a:effectLst>
            <a:outerShdw blurRad="228600" dist="127000" dir="3000000" algn="tl" rotWithShape="0">
              <a:srgbClr val="C00000">
                <a:alpha val="24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196752"/>
            <a:ext cx="8176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94580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</a:rPr>
              <a:t>СФЕРИ РЕГУЛЮВАННЯ: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909722"/>
            <a:ext cx="871296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uk-UA" b="1" i="1" dirty="0">
              <a:latin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-"/>
            </a:pPr>
            <a:endParaRPr lang="uk-UA" b="1" dirty="0">
              <a:latin typeface="Arial" charset="0"/>
            </a:endParaRPr>
          </a:p>
        </p:txBody>
      </p:sp>
      <p:pic>
        <p:nvPicPr>
          <p:cNvPr id="10" name="Picture 2" descr="D:\other\fo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858" y="194579"/>
            <a:ext cx="801742" cy="107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"/>
          <a:stretch/>
        </p:blipFill>
        <p:spPr>
          <a:xfrm>
            <a:off x="91985" y="1277028"/>
            <a:ext cx="8960030" cy="5360675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1115617" y="2090158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Місцеві податки 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та </a:t>
            </a:r>
            <a:r>
              <a:rPr lang="uk-UA" sz="2400" b="1" dirty="0">
                <a:solidFill>
                  <a:srgbClr val="002060"/>
                </a:solidFill>
              </a:rPr>
              <a:t>збори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634629" y="3598033"/>
            <a:ext cx="3289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Оренда майна комунальної власності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4365735" y="1645193"/>
            <a:ext cx="5172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Умови конкурсу</a:t>
            </a:r>
          </a:p>
          <a:p>
            <a:pPr algn="ctr"/>
            <a:r>
              <a:rPr lang="uk-UA" sz="2400" b="1" dirty="0">
                <a:solidFill>
                  <a:srgbClr val="002060"/>
                </a:solidFill>
              </a:rPr>
              <a:t> для перевізників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 flipH="1">
            <a:off x="5405406" y="3068960"/>
            <a:ext cx="2983017" cy="1240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</a:rPr>
              <a:t>Розвиток інфраструктури та благоустрою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>
            <a:off x="899592" y="5229200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Паркування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5508103" y="4941168"/>
            <a:ext cx="2880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Зовнішня реклама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2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C:\Documents and Settings\tolkachov\Рабочий стол\3.png"/>
          <p:cNvPicPr>
            <a:picLocks noChangeAspect="1" noChangeArrowheads="1"/>
          </p:cNvPicPr>
          <p:nvPr/>
        </p:nvPicPr>
        <p:blipFill>
          <a:blip r:embed="rId2">
            <a:lum bright="48000" contrast="-27000"/>
          </a:blip>
          <a:srcRect b="17110"/>
          <a:stretch>
            <a:fillRect/>
          </a:stretch>
        </p:blipFill>
        <p:spPr bwMode="auto">
          <a:xfrm>
            <a:off x="5835273" y="-7144"/>
            <a:ext cx="3255973" cy="6858000"/>
          </a:xfrm>
          <a:prstGeom prst="rect">
            <a:avLst/>
          </a:prstGeom>
          <a:ln>
            <a:noFill/>
          </a:ln>
          <a:effectLst>
            <a:outerShdw blurRad="177800" dist="127000" dir="3000000" algn="tl" rotWithShape="0">
              <a:srgbClr val="C00000">
                <a:alpha val="21000"/>
              </a:srgbClr>
            </a:outerShdw>
          </a:effectLst>
        </p:spPr>
      </p:pic>
      <p:pic>
        <p:nvPicPr>
          <p:cNvPr id="19" name="Picture 5" descr="C:\Documents and Settings\tolkachov\Рабочий стол\2.png"/>
          <p:cNvPicPr>
            <a:picLocks noChangeAspect="1" noChangeArrowheads="1"/>
          </p:cNvPicPr>
          <p:nvPr/>
        </p:nvPicPr>
        <p:blipFill>
          <a:blip r:embed="rId3">
            <a:lum bright="48000" contrast="-18000"/>
          </a:blip>
          <a:srcRect l="50000" b="8930"/>
          <a:stretch>
            <a:fillRect/>
          </a:stretch>
        </p:blipFill>
        <p:spPr bwMode="auto">
          <a:xfrm>
            <a:off x="0" y="0"/>
            <a:ext cx="4215912" cy="6850856"/>
          </a:xfrm>
          <a:prstGeom prst="rect">
            <a:avLst/>
          </a:prstGeom>
          <a:ln>
            <a:noFill/>
          </a:ln>
          <a:effectLst>
            <a:outerShdw blurRad="228600" dist="127000" dir="3000000" algn="tl" rotWithShape="0">
              <a:srgbClr val="C00000">
                <a:alpha val="24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,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3080" y="188640"/>
            <a:ext cx="828092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uk-UA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14290"/>
            <a:ext cx="86044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u="sng" dirty="0" smtClean="0"/>
          </a:p>
          <a:p>
            <a:endParaRPr lang="uk-UA" sz="2400" b="1" u="sng" dirty="0"/>
          </a:p>
          <a:p>
            <a:endParaRPr lang="uk-UA" sz="2400" b="1" u="sng" dirty="0" smtClean="0"/>
          </a:p>
          <a:p>
            <a:pPr lvl="0">
              <a:spcBef>
                <a:spcPts val="1200"/>
              </a:spcBef>
            </a:pPr>
            <a:endParaRPr lang="uk-UA" sz="2400" dirty="0"/>
          </a:p>
        </p:txBody>
      </p:sp>
      <p:sp>
        <p:nvSpPr>
          <p:cNvPr id="20" name="Пятиугольник 19"/>
          <p:cNvSpPr/>
          <p:nvPr/>
        </p:nvSpPr>
        <p:spPr>
          <a:xfrm>
            <a:off x="0" y="396677"/>
            <a:ext cx="2411760" cy="571500"/>
          </a:xfrm>
          <a:prstGeom prst="homePlate">
            <a:avLst>
              <a:gd name="adj" fmla="val 110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500" b="1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b="1" dirty="0">
                <a:solidFill>
                  <a:schemeClr val="bg1"/>
                </a:solidFill>
                <a:latin typeface="Constantia" pitchFamily="18" charset="0"/>
              </a:rPr>
              <a:t>ДОЦІЛЬНІСТЬ</a:t>
            </a:r>
            <a:endParaRPr lang="ru-RU" sz="1500" b="1" dirty="0">
              <a:solidFill>
                <a:schemeClr val="bg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2339752" y="260648"/>
            <a:ext cx="6804248" cy="75899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latin typeface="Constantia" pitchFamily="18" charset="0"/>
              </a:rPr>
              <a:t>обґрунтована  </a:t>
            </a:r>
            <a:r>
              <a:rPr lang="uk-UA" sz="1600" b="1" dirty="0" smtClean="0">
                <a:solidFill>
                  <a:srgbClr val="C00000"/>
                </a:solidFill>
                <a:latin typeface="Constantia" pitchFamily="18" charset="0"/>
              </a:rPr>
              <a:t>необхідність</a:t>
            </a:r>
            <a:r>
              <a:rPr lang="uk-UA" sz="1600" b="1" dirty="0" smtClean="0">
                <a:latin typeface="Constantia" pitchFamily="18" charset="0"/>
              </a:rPr>
              <a:t> державного </a:t>
            </a:r>
            <a:r>
              <a:rPr lang="uk-UA" sz="1600" b="1" dirty="0">
                <a:latin typeface="Constantia" pitchFamily="18" charset="0"/>
              </a:rPr>
              <a:t>регулювання господарських  відносин  з  метою  вирішення  існуючої проблеми</a:t>
            </a:r>
            <a:r>
              <a:rPr lang="ru-RU" sz="1500" b="1" dirty="0">
                <a:latin typeface="Constantia" pitchFamily="18" charset="0"/>
              </a:rPr>
              <a:t/>
            </a:r>
            <a:br>
              <a:rPr lang="ru-RU" sz="1500" b="1" dirty="0">
                <a:latin typeface="Constantia" pitchFamily="18" charset="0"/>
              </a:rPr>
            </a:br>
            <a:endParaRPr lang="ru-RU" sz="1500" dirty="0">
              <a:latin typeface="Arial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0" y="1260773"/>
            <a:ext cx="2411760" cy="571500"/>
          </a:xfrm>
          <a:prstGeom prst="homePlate">
            <a:avLst>
              <a:gd name="adj" fmla="val 110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500" b="1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bg1"/>
                </a:solidFill>
                <a:latin typeface="Constantia" pitchFamily="18" charset="0"/>
              </a:rPr>
              <a:t>АДЕКВАТНІСТЬ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2339752" y="1116757"/>
            <a:ext cx="6804248" cy="8640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b="1" dirty="0">
                <a:solidFill>
                  <a:srgbClr val="C00000"/>
                </a:solidFill>
                <a:latin typeface="Constantia" pitchFamily="18" charset="0"/>
              </a:rPr>
              <a:t>відповідність</a:t>
            </a:r>
            <a:r>
              <a:rPr lang="uk-UA" sz="1500" b="1" dirty="0">
                <a:latin typeface="Constantia" pitchFamily="18" charset="0"/>
              </a:rPr>
              <a:t>   </a:t>
            </a:r>
            <a:r>
              <a:rPr lang="uk-UA" sz="1500" b="1" dirty="0" smtClean="0">
                <a:latin typeface="Constantia" pitchFamily="18" charset="0"/>
              </a:rPr>
              <a:t>форм </a:t>
            </a:r>
            <a:r>
              <a:rPr lang="uk-UA" sz="1500" b="1" dirty="0">
                <a:latin typeface="Constantia" pitchFamily="18" charset="0"/>
              </a:rPr>
              <a:t>та  рівня  державного регулювання господарських відносин</a:t>
            </a:r>
            <a:r>
              <a:rPr lang="uk-UA" sz="1500" b="1" dirty="0">
                <a:solidFill>
                  <a:srgbClr val="C00000"/>
                </a:solidFill>
                <a:latin typeface="Constantia" pitchFamily="18" charset="0"/>
              </a:rPr>
              <a:t> потребі  </a:t>
            </a:r>
            <a:r>
              <a:rPr lang="uk-UA" sz="1500" b="1" dirty="0">
                <a:latin typeface="Constantia" pitchFamily="18" charset="0"/>
              </a:rPr>
              <a:t>у  вирішенні  існуючої проблеми   та  ринковим  вимогам  з  урахуванням  усіх  прийнятних альтернатив </a:t>
            </a:r>
            <a:r>
              <a:rPr lang="ru-RU" sz="1500" b="1" dirty="0">
                <a:latin typeface="Constantia" pitchFamily="18" charset="0"/>
              </a:rPr>
              <a:t/>
            </a:r>
            <a:br>
              <a:rPr lang="ru-RU" sz="1500" b="1" dirty="0">
                <a:latin typeface="Constantia" pitchFamily="18" charset="0"/>
              </a:rPr>
            </a:br>
            <a:r>
              <a:rPr lang="ru-RU" sz="1500" b="1" dirty="0">
                <a:latin typeface="Constantia" pitchFamily="18" charset="0"/>
              </a:rPr>
              <a:t/>
            </a:r>
            <a:br>
              <a:rPr lang="ru-RU" sz="1500" b="1" dirty="0">
                <a:latin typeface="Constantia" pitchFamily="18" charset="0"/>
              </a:rPr>
            </a:br>
            <a:endParaRPr lang="ru-RU" sz="1500" dirty="0">
              <a:latin typeface="Arial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>
            <a:off x="0" y="2268885"/>
            <a:ext cx="2411760" cy="571500"/>
          </a:xfrm>
          <a:prstGeom prst="homePlate">
            <a:avLst>
              <a:gd name="adj" fmla="val 110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500" b="1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bg1"/>
                </a:solidFill>
                <a:latin typeface="Constantia" pitchFamily="18" charset="0"/>
              </a:rPr>
              <a:t>ЕФЕКТИВНІСТЬ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339752" y="2052861"/>
            <a:ext cx="680424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b="1" dirty="0">
                <a:latin typeface="Constantia" pitchFamily="18" charset="0"/>
              </a:rPr>
              <a:t>забезпечення  </a:t>
            </a:r>
            <a:r>
              <a:rPr lang="uk-UA" sz="1500" b="1" dirty="0" smtClean="0">
                <a:solidFill>
                  <a:srgbClr val="C00000"/>
                </a:solidFill>
                <a:latin typeface="Constantia" pitchFamily="18" charset="0"/>
              </a:rPr>
              <a:t>досягнення </a:t>
            </a:r>
            <a:r>
              <a:rPr lang="uk-UA" sz="1500" b="1" dirty="0" smtClean="0">
                <a:latin typeface="Constantia" pitchFamily="18" charset="0"/>
              </a:rPr>
              <a:t>внаслідок </a:t>
            </a:r>
            <a:r>
              <a:rPr lang="uk-UA" sz="1500" b="1" dirty="0">
                <a:latin typeface="Constantia" pitchFamily="18" charset="0"/>
              </a:rPr>
              <a:t>дії регуляторного  акта </a:t>
            </a:r>
            <a:r>
              <a:rPr lang="uk-UA" sz="1500" b="1" dirty="0">
                <a:solidFill>
                  <a:srgbClr val="C00000"/>
                </a:solidFill>
                <a:latin typeface="Constantia" pitchFamily="18" charset="0"/>
              </a:rPr>
              <a:t>максимально можливих </a:t>
            </a:r>
            <a:r>
              <a:rPr lang="uk-UA" sz="1500" b="1" dirty="0">
                <a:latin typeface="Constantia" pitchFamily="18" charset="0"/>
              </a:rPr>
              <a:t>позитивних </a:t>
            </a:r>
            <a:r>
              <a:rPr lang="uk-UA" sz="1500" b="1" dirty="0">
                <a:solidFill>
                  <a:srgbClr val="C00000"/>
                </a:solidFill>
                <a:latin typeface="Constantia" pitchFamily="18" charset="0"/>
              </a:rPr>
              <a:t>результатів </a:t>
            </a:r>
            <a:r>
              <a:rPr lang="uk-UA" sz="1500" b="1" dirty="0">
                <a:latin typeface="Constantia" pitchFamily="18" charset="0"/>
              </a:rPr>
              <a:t>за рахунок   </a:t>
            </a:r>
            <a:r>
              <a:rPr lang="uk-UA" sz="1500" b="1" dirty="0">
                <a:solidFill>
                  <a:srgbClr val="C00000"/>
                </a:solidFill>
                <a:latin typeface="Constantia" pitchFamily="18" charset="0"/>
              </a:rPr>
              <a:t>мінімально</a:t>
            </a:r>
            <a:r>
              <a:rPr lang="uk-UA" sz="1500" b="1" dirty="0">
                <a:latin typeface="Constantia" pitchFamily="18" charset="0"/>
              </a:rPr>
              <a:t>   необхідних  </a:t>
            </a:r>
            <a:r>
              <a:rPr lang="uk-UA" sz="1500" b="1" dirty="0">
                <a:solidFill>
                  <a:srgbClr val="C00000"/>
                </a:solidFill>
                <a:latin typeface="Constantia" pitchFamily="18" charset="0"/>
              </a:rPr>
              <a:t> витрат   </a:t>
            </a:r>
            <a:r>
              <a:rPr lang="uk-UA" sz="1500" b="1" dirty="0">
                <a:latin typeface="Constantia" pitchFamily="18" charset="0"/>
              </a:rPr>
              <a:t>ресурсів суб'єктів господарювання, громадян та держави</a:t>
            </a:r>
            <a:br>
              <a:rPr lang="uk-UA" sz="1500" b="1" dirty="0">
                <a:latin typeface="Constantia" pitchFamily="18" charset="0"/>
              </a:rPr>
            </a:br>
            <a:endParaRPr lang="uk-UA" sz="1500" dirty="0">
              <a:latin typeface="Arial" pitchFamily="34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0" y="3349005"/>
            <a:ext cx="2411760" cy="571500"/>
          </a:xfrm>
          <a:prstGeom prst="homePlate">
            <a:avLst>
              <a:gd name="adj" fmla="val 110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 smtClean="0">
              <a:latin typeface="Constantia" pitchFamily="18" charset="0"/>
            </a:endParaRPr>
          </a:p>
          <a:p>
            <a:pPr algn="ctr">
              <a:defRPr/>
            </a:pPr>
            <a:endParaRPr lang="ru-RU" sz="1600" b="1" dirty="0" smtClean="0">
              <a:latin typeface="Constantia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Constantia" pitchFamily="18" charset="0"/>
              </a:rPr>
              <a:t>ПЕРЕДБАЧУВАНІСТЬ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500" b="1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339752" y="3284984"/>
            <a:ext cx="6804248" cy="8720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nstantia" pitchFamily="18" charset="0"/>
              </a:rPr>
              <a:t>послідовність </a:t>
            </a:r>
            <a:r>
              <a:rPr lang="uk-UA" sz="1600" b="1" dirty="0">
                <a:latin typeface="Constantia" pitchFamily="18" charset="0"/>
              </a:rPr>
              <a:t> регуляторної діяльності,  </a:t>
            </a:r>
            <a:r>
              <a:rPr lang="uk-UA" sz="1600" b="1" dirty="0">
                <a:solidFill>
                  <a:srgbClr val="C00000"/>
                </a:solidFill>
                <a:latin typeface="Constantia" pitchFamily="18" charset="0"/>
              </a:rPr>
              <a:t>відповідність</a:t>
            </a:r>
            <a:r>
              <a:rPr lang="uk-UA" sz="1600" b="1" dirty="0">
                <a:latin typeface="Constantia" pitchFamily="18" charset="0"/>
              </a:rPr>
              <a:t> її цілям державної політики,  а також </a:t>
            </a:r>
            <a:r>
              <a:rPr lang="uk-UA" sz="1600" b="1" dirty="0">
                <a:solidFill>
                  <a:srgbClr val="C00000"/>
                </a:solidFill>
                <a:latin typeface="Constantia" pitchFamily="18" charset="0"/>
              </a:rPr>
              <a:t>планам</a:t>
            </a:r>
            <a:r>
              <a:rPr lang="uk-UA" sz="1600" b="1" dirty="0">
                <a:latin typeface="Constantia" pitchFamily="18" charset="0"/>
              </a:rPr>
              <a:t> з підготовки проектів    регуляторних </a:t>
            </a:r>
            <a:r>
              <a:rPr lang="uk-UA" sz="1600" b="1" dirty="0" smtClean="0">
                <a:latin typeface="Constantia" pitchFamily="18" charset="0"/>
              </a:rPr>
              <a:t>актів</a:t>
            </a:r>
            <a:endParaRPr lang="uk-UA" sz="1600" dirty="0">
              <a:latin typeface="Arial" pitchFamily="34" charset="0"/>
            </a:endParaRPr>
          </a:p>
        </p:txBody>
      </p:sp>
      <p:sp>
        <p:nvSpPr>
          <p:cNvPr id="28" name="Пятиугольник 27"/>
          <p:cNvSpPr/>
          <p:nvPr/>
        </p:nvSpPr>
        <p:spPr>
          <a:xfrm>
            <a:off x="0" y="4221088"/>
            <a:ext cx="2411760" cy="571500"/>
          </a:xfrm>
          <a:prstGeom prst="homePlate">
            <a:avLst>
              <a:gd name="adj" fmla="val 110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500" b="1" dirty="0"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50" b="1" dirty="0" smtClean="0">
                <a:solidFill>
                  <a:schemeClr val="bg1"/>
                </a:solidFill>
                <a:latin typeface="Constantia" pitchFamily="18" charset="0"/>
              </a:rPr>
              <a:t>ЗБАЛАНСОВАНІСТЬ</a:t>
            </a:r>
            <a:endParaRPr lang="ru-RU" sz="1450" b="1" dirty="0">
              <a:solidFill>
                <a:schemeClr val="bg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2339752" y="4381078"/>
            <a:ext cx="6804248" cy="5469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latin typeface="Constantia" pitchFamily="18" charset="0"/>
              </a:rPr>
              <a:t>забезпечення  </a:t>
            </a:r>
            <a:r>
              <a:rPr lang="uk-UA" sz="1600" b="1" dirty="0">
                <a:latin typeface="Constantia" pitchFamily="18" charset="0"/>
              </a:rPr>
              <a:t>у  регуляторній  діяльності </a:t>
            </a:r>
            <a:r>
              <a:rPr lang="uk-UA" sz="1600" b="1" dirty="0">
                <a:solidFill>
                  <a:srgbClr val="C00000"/>
                </a:solidFill>
                <a:latin typeface="Constantia" pitchFamily="18" charset="0"/>
              </a:rPr>
              <a:t>балансу інтересів </a:t>
            </a:r>
            <a:r>
              <a:rPr lang="uk-UA" sz="1600" b="1" dirty="0" smtClean="0">
                <a:latin typeface="Constantia" pitchFamily="18" charset="0"/>
              </a:rPr>
              <a:t>суб'єктів господарювання, громадян та держави </a:t>
            </a:r>
            <a:r>
              <a:rPr lang="ru-RU" sz="1500" b="1" dirty="0">
                <a:latin typeface="Constantia" pitchFamily="18" charset="0"/>
              </a:rPr>
              <a:t/>
            </a:r>
            <a:br>
              <a:rPr lang="ru-RU" sz="1500" b="1" dirty="0">
                <a:latin typeface="Constantia" pitchFamily="18" charset="0"/>
              </a:rPr>
            </a:br>
            <a:r>
              <a:rPr lang="ru-RU" sz="1500" b="1" dirty="0">
                <a:latin typeface="Constantia" pitchFamily="18" charset="0"/>
              </a:rPr>
              <a:t/>
            </a:r>
            <a:br>
              <a:rPr lang="ru-RU" sz="1500" b="1" dirty="0">
                <a:latin typeface="Constantia" pitchFamily="18" charset="0"/>
              </a:rPr>
            </a:br>
            <a:endParaRPr lang="ru-RU" sz="1500" dirty="0">
              <a:latin typeface="Arial" pitchFamily="34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0" y="5085184"/>
            <a:ext cx="2339752" cy="1268760"/>
          </a:xfrm>
          <a:prstGeom prst="homePlate">
            <a:avLst>
              <a:gd name="adj" fmla="val 48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500" b="1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bg1"/>
                </a:solidFill>
                <a:latin typeface="Constantia" pitchFamily="18" charset="0"/>
              </a:rPr>
              <a:t>ПРОЗОРІСТЬ  ТА ВРАХУВАННЯ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 smtClean="0">
                <a:solidFill>
                  <a:schemeClr val="bg1"/>
                </a:solidFill>
                <a:latin typeface="Constantia" pitchFamily="18" charset="0"/>
              </a:rPr>
              <a:t>ГРОМАДСЬКОЇ </a:t>
            </a:r>
            <a:r>
              <a:rPr lang="ru-RU" sz="1700" b="1" dirty="0">
                <a:solidFill>
                  <a:schemeClr val="bg1"/>
                </a:solidFill>
                <a:latin typeface="Constantia" pitchFamily="18" charset="0"/>
              </a:rPr>
              <a:t>ДУМКИ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2339752" y="5373216"/>
            <a:ext cx="6804248" cy="115212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uk-UA" sz="1600" b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Courier New" pitchFamily="49" charset="0"/>
              </a:rPr>
              <a:t>відкритість  дій </a:t>
            </a:r>
            <a:r>
              <a:rPr lang="uk-UA" sz="1600" b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Courier New" pitchFamily="49" charset="0"/>
              </a:rPr>
              <a:t>регуляторних органів </a:t>
            </a:r>
            <a:r>
              <a:rPr lang="uk-UA" sz="1600" b="1" dirty="0">
                <a:latin typeface="Constantia" pitchFamily="18" charset="0"/>
                <a:ea typeface="Times New Roman" pitchFamily="18" charset="0"/>
                <a:cs typeface="Courier New" pitchFamily="49" charset="0"/>
              </a:rPr>
              <a:t>на  всіх  етапах їх регуляторної діяльності, </a:t>
            </a:r>
            <a:r>
              <a:rPr lang="uk-UA" sz="1600" b="1" dirty="0" smtClean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Courier New" pitchFamily="49" charset="0"/>
              </a:rPr>
              <a:t>інформування </a:t>
            </a:r>
            <a:r>
              <a:rPr lang="uk-UA" sz="1600" b="1" dirty="0">
                <a:solidFill>
                  <a:srgbClr val="C00000"/>
                </a:solidFill>
                <a:latin typeface="Constantia" pitchFamily="18" charset="0"/>
                <a:ea typeface="Times New Roman" pitchFamily="18" charset="0"/>
                <a:cs typeface="Courier New" pitchFamily="49" charset="0"/>
              </a:rPr>
              <a:t>громадськості </a:t>
            </a:r>
            <a:r>
              <a:rPr lang="uk-UA" sz="1600" b="1" dirty="0">
                <a:latin typeface="Constantia" pitchFamily="18" charset="0"/>
                <a:ea typeface="Times New Roman" pitchFamily="18" charset="0"/>
                <a:cs typeface="Courier New" pitchFamily="49" charset="0"/>
              </a:rPr>
              <a:t>про здійснення регуляторної діяльності. </a:t>
            </a:r>
            <a:endParaRPr lang="uk-UA" sz="1600" dirty="0">
              <a:latin typeface="Constantia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1500" b="1" dirty="0">
                <a:latin typeface="Constantia" pitchFamily="18" charset="0"/>
                <a:ea typeface="Times New Roman" pitchFamily="18" charset="0"/>
                <a:cs typeface="Courier New" pitchFamily="49" charset="0"/>
              </a:rPr>
              <a:t/>
            </a:r>
            <a:br>
              <a:rPr lang="ru-RU" sz="1500" b="1" dirty="0">
                <a:latin typeface="Constantia" pitchFamily="18" charset="0"/>
                <a:ea typeface="Times New Roman" pitchFamily="18" charset="0"/>
                <a:cs typeface="Courier New" pitchFamily="49" charset="0"/>
              </a:rPr>
            </a:br>
            <a:r>
              <a:rPr lang="ru-RU" sz="1500" b="1" dirty="0">
                <a:latin typeface="Constantia" pitchFamily="18" charset="0"/>
                <a:ea typeface="Times New Roman" pitchFamily="18" charset="0"/>
                <a:cs typeface="Courier New" pitchFamily="49" charset="0"/>
              </a:rPr>
              <a:t/>
            </a:r>
            <a:br>
              <a:rPr lang="ru-RU" sz="1500" b="1" dirty="0">
                <a:latin typeface="Constantia" pitchFamily="18" charset="0"/>
                <a:ea typeface="Times New Roman" pitchFamily="18" charset="0"/>
                <a:cs typeface="Courier New" pitchFamily="49" charset="0"/>
              </a:rPr>
            </a:br>
            <a:endParaRPr lang="ru-RU" sz="1500" dirty="0">
              <a:latin typeface="Arial" pitchFamily="34" charset="0"/>
            </a:endParaRPr>
          </a:p>
        </p:txBody>
      </p:sp>
      <p:pic>
        <p:nvPicPr>
          <p:cNvPr id="33" name="Picture 2" descr="D:\other\fo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8424" y="220159"/>
            <a:ext cx="635030" cy="8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C:\Documents and Settings\tolkachov\Рабочий стол\3.png"/>
          <p:cNvPicPr>
            <a:picLocks noChangeAspect="1" noChangeArrowheads="1"/>
          </p:cNvPicPr>
          <p:nvPr/>
        </p:nvPicPr>
        <p:blipFill>
          <a:blip r:embed="rId2">
            <a:lum bright="48000" contrast="-27000"/>
          </a:blip>
          <a:srcRect b="17110"/>
          <a:stretch>
            <a:fillRect/>
          </a:stretch>
        </p:blipFill>
        <p:spPr bwMode="auto">
          <a:xfrm>
            <a:off x="5835273" y="-7144"/>
            <a:ext cx="3255973" cy="6858000"/>
          </a:xfrm>
          <a:prstGeom prst="rect">
            <a:avLst/>
          </a:prstGeom>
          <a:ln>
            <a:noFill/>
          </a:ln>
          <a:effectLst>
            <a:outerShdw blurRad="177800" dist="127000" dir="3000000" algn="tl" rotWithShape="0">
              <a:srgbClr val="C00000">
                <a:alpha val="21000"/>
              </a:srgbClr>
            </a:outerShdw>
          </a:effectLst>
        </p:spPr>
      </p:pic>
      <p:pic>
        <p:nvPicPr>
          <p:cNvPr id="19" name="Picture 5" descr="C:\Documents and Settings\tolkachov\Рабочий стол\2.png"/>
          <p:cNvPicPr>
            <a:picLocks noChangeAspect="1" noChangeArrowheads="1"/>
          </p:cNvPicPr>
          <p:nvPr/>
        </p:nvPicPr>
        <p:blipFill>
          <a:blip r:embed="rId3">
            <a:lum bright="48000" contrast="-18000"/>
          </a:blip>
          <a:srcRect l="50000" b="8930"/>
          <a:stretch>
            <a:fillRect/>
          </a:stretch>
        </p:blipFill>
        <p:spPr bwMode="auto">
          <a:xfrm>
            <a:off x="0" y="0"/>
            <a:ext cx="4215912" cy="6850856"/>
          </a:xfrm>
          <a:prstGeom prst="rect">
            <a:avLst/>
          </a:prstGeom>
          <a:ln>
            <a:noFill/>
          </a:ln>
          <a:effectLst>
            <a:outerShdw blurRad="228600" dist="127000" dir="3000000" algn="tl" rotWithShape="0">
              <a:srgbClr val="C00000">
                <a:alpha val="24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,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3080" y="188640"/>
            <a:ext cx="828092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uk-UA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/>
          </a:p>
          <a:p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14290"/>
            <a:ext cx="86044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u="sng" dirty="0" smtClean="0"/>
          </a:p>
          <a:p>
            <a:endParaRPr lang="uk-UA" sz="2400" b="1" u="sng" dirty="0"/>
          </a:p>
          <a:p>
            <a:endParaRPr lang="uk-UA" sz="2400" b="1" u="sng" dirty="0" smtClean="0"/>
          </a:p>
          <a:p>
            <a:pPr lvl="0">
              <a:spcBef>
                <a:spcPts val="1200"/>
              </a:spcBef>
            </a:pPr>
            <a:endParaRPr lang="uk-UA" sz="2400" dirty="0"/>
          </a:p>
        </p:txBody>
      </p:sp>
      <p:sp>
        <p:nvSpPr>
          <p:cNvPr id="20" name="Пятиугольник 19"/>
          <p:cNvSpPr/>
          <p:nvPr/>
        </p:nvSpPr>
        <p:spPr>
          <a:xfrm rot="5400000">
            <a:off x="916019" y="1342200"/>
            <a:ext cx="2257734" cy="1714526"/>
          </a:xfrm>
          <a:prstGeom prst="homePlate">
            <a:avLst>
              <a:gd name="adj" fmla="val 110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500" b="1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b="1" dirty="0" smtClean="0">
                <a:solidFill>
                  <a:schemeClr val="bg1"/>
                </a:solidFill>
                <a:latin typeface="Constantia" pitchFamily="18" charset="0"/>
              </a:rPr>
              <a:t>Регуляторні </a:t>
            </a:r>
            <a:r>
              <a:rPr lang="uk-UA" sz="1500" dirty="0" smtClean="0">
                <a:solidFill>
                  <a:schemeClr val="bg1"/>
                </a:solidFill>
                <a:latin typeface="Constantia" pitchFamily="18" charset="0"/>
              </a:rPr>
              <a:t>органи</a:t>
            </a:r>
            <a:endParaRPr lang="ru-RU" sz="1500" dirty="0">
              <a:solidFill>
                <a:schemeClr val="bg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539552" y="3378406"/>
            <a:ext cx="2880320" cy="25708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Президент України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Верховна рада України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Кабінет Міністрів України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Центральні органи виконавчої влади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Місцеві органи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 smtClean="0"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Constantia" pitchFamily="18" charset="0"/>
              </a:rPr>
              <a:t/>
            </a:r>
            <a:br>
              <a:rPr lang="ru-RU" sz="1500" b="1" dirty="0">
                <a:latin typeface="Constantia" pitchFamily="18" charset="0"/>
              </a:rPr>
            </a:br>
            <a:endParaRPr lang="ru-RU" sz="1500" dirty="0">
              <a:latin typeface="Arial" pitchFamily="34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 rot="5400000">
            <a:off x="3445292" y="1248370"/>
            <a:ext cx="2234397" cy="1935742"/>
          </a:xfrm>
          <a:prstGeom prst="homePlate">
            <a:avLst>
              <a:gd name="adj" fmla="val 1108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b="1" dirty="0" smtClean="0">
                <a:latin typeface="Constantia" pitchFamily="18" charset="0"/>
              </a:rPr>
              <a:t>Спеціально уповноважений орган</a:t>
            </a:r>
            <a:endParaRPr lang="ru-RU" sz="1500" b="1" dirty="0">
              <a:solidFill>
                <a:schemeClr val="bg1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594620" y="3378406"/>
            <a:ext cx="2129507" cy="257087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FF0000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 smtClean="0">
              <a:solidFill>
                <a:srgbClr val="FF0000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Державна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Регуляторна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 служба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Constantia" pitchFamily="18" charset="0"/>
              </a:rPr>
              <a:t/>
            </a:r>
            <a:br>
              <a:rPr lang="ru-RU" sz="1500" b="1" dirty="0">
                <a:latin typeface="Constantia" pitchFamily="18" charset="0"/>
              </a:rPr>
            </a:br>
            <a:r>
              <a:rPr lang="ru-RU" sz="1500" b="1" dirty="0">
                <a:latin typeface="Constantia" pitchFamily="18" charset="0"/>
              </a:rPr>
              <a:t/>
            </a:r>
            <a:br>
              <a:rPr lang="ru-RU" sz="1500" b="1" dirty="0">
                <a:latin typeface="Constantia" pitchFamily="18" charset="0"/>
              </a:rPr>
            </a:br>
            <a:endParaRPr lang="ru-RU" sz="1500" dirty="0">
              <a:latin typeface="Arial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>
          <a:xfrm rot="5400000">
            <a:off x="6155296" y="1327465"/>
            <a:ext cx="2241957" cy="1792250"/>
          </a:xfrm>
          <a:prstGeom prst="homePlate">
            <a:avLst>
              <a:gd name="adj" fmla="val 109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500" b="1" dirty="0"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500" b="1" dirty="0" smtClean="0">
                <a:solidFill>
                  <a:schemeClr val="bg1"/>
                </a:solidFill>
                <a:latin typeface="Constantia" pitchFamily="18" charset="0"/>
              </a:rPr>
              <a:t>Неурядові інституції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5948788" y="3380028"/>
            <a:ext cx="2527760" cy="25692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Суб'єкти господарювання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Об'єднання суб'єктів господарювання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Наукові установи</a:t>
            </a:r>
            <a:r>
              <a:rPr lang="uk-UA" b="1" dirty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uk-UA" b="1" dirty="0">
                <a:solidFill>
                  <a:srgbClr val="002060"/>
                </a:solidFill>
                <a:latin typeface="Constantia" pitchFamily="18" charset="0"/>
              </a:rPr>
            </a:b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Консультативно – дорадчі органи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002060"/>
                </a:solidFill>
                <a:latin typeface="Constantia" pitchFamily="18" charset="0"/>
              </a:rPr>
              <a:t>Громадяни</a:t>
            </a:r>
            <a:endParaRPr lang="uk-UA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467544" y="201107"/>
            <a:ext cx="7990656" cy="8720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 smtClean="0">
                <a:solidFill>
                  <a:srgbClr val="C00000"/>
                </a:solidFill>
                <a:latin typeface="+mj-lt"/>
              </a:rPr>
              <a:t>Учасники регуляторного процесу</a:t>
            </a:r>
            <a:endParaRPr lang="uk-UA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3" name="Picture 2" descr="D:\other\fo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231" y="164150"/>
            <a:ext cx="739126" cy="98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áfico 20">
            <a:extLst>
              <a:ext uri="{FF2B5EF4-FFF2-40B4-BE49-F238E27FC236}">
                <a16:creationId xmlns:a16="http://schemas.microsoft.com/office/drawing/2014/main" id="{E980730E-BD5B-6E4D-AF11-D96CB39944BC}"/>
              </a:ext>
            </a:extLst>
          </p:cNvPr>
          <p:cNvGrpSpPr/>
          <p:nvPr/>
        </p:nvGrpSpPr>
        <p:grpSpPr>
          <a:xfrm>
            <a:off x="2512656" y="2173107"/>
            <a:ext cx="1401555" cy="1210409"/>
            <a:chOff x="964136" y="1891933"/>
            <a:chExt cx="1401555" cy="1210409"/>
          </a:xfrm>
        </p:grpSpPr>
        <p:sp>
          <p:nvSpPr>
            <p:cNvPr id="36" name="Forma libre 3">
              <a:extLst>
                <a:ext uri="{FF2B5EF4-FFF2-40B4-BE49-F238E27FC236}">
                  <a16:creationId xmlns:a16="http://schemas.microsoft.com/office/drawing/2014/main" id="{3379AD62-32DE-9E47-87B8-B24EC912C44D}"/>
                </a:ext>
              </a:extLst>
            </p:cNvPr>
            <p:cNvSpPr/>
            <p:nvPr/>
          </p:nvSpPr>
          <p:spPr>
            <a:xfrm>
              <a:off x="2077898" y="2477458"/>
              <a:ext cx="287793" cy="452646"/>
            </a:xfrm>
            <a:custGeom>
              <a:avLst/>
              <a:gdLst>
                <a:gd name="connsiteX0" fmla="*/ 63537 w 287793"/>
                <a:gd name="connsiteY0" fmla="*/ 289731 h 452646"/>
                <a:gd name="connsiteX1" fmla="*/ 102655 w 287793"/>
                <a:gd name="connsiteY1" fmla="*/ 127672 h 452646"/>
                <a:gd name="connsiteX2" fmla="*/ 74713 w 287793"/>
                <a:gd name="connsiteY2" fmla="*/ 96378 h 452646"/>
                <a:gd name="connsiteX3" fmla="*/ 123052 w 287793"/>
                <a:gd name="connsiteY3" fmla="*/ 39099 h 452646"/>
                <a:gd name="connsiteX4" fmla="*/ 148757 w 287793"/>
                <a:gd name="connsiteY4" fmla="*/ 15069 h 452646"/>
                <a:gd name="connsiteX5" fmla="*/ 159096 w 287793"/>
                <a:gd name="connsiteY5" fmla="*/ 24290 h 452646"/>
                <a:gd name="connsiteX6" fmla="*/ 188154 w 287793"/>
                <a:gd name="connsiteY6" fmla="*/ 6687 h 452646"/>
                <a:gd name="connsiteX7" fmla="*/ 231463 w 287793"/>
                <a:gd name="connsiteY7" fmla="*/ 17025 h 452646"/>
                <a:gd name="connsiteX8" fmla="*/ 260242 w 287793"/>
                <a:gd name="connsiteY8" fmla="*/ 63966 h 452646"/>
                <a:gd name="connsiteX9" fmla="*/ 249904 w 287793"/>
                <a:gd name="connsiteY9" fmla="*/ 107275 h 452646"/>
                <a:gd name="connsiteX10" fmla="*/ 220845 w 287793"/>
                <a:gd name="connsiteY10" fmla="*/ 124878 h 452646"/>
                <a:gd name="connsiteX11" fmla="*/ 230066 w 287793"/>
                <a:gd name="connsiteY11" fmla="*/ 191657 h 452646"/>
                <a:gd name="connsiteX12" fmla="*/ 262757 w 287793"/>
                <a:gd name="connsiteY12" fmla="*/ 200878 h 452646"/>
                <a:gd name="connsiteX13" fmla="*/ 284551 w 287793"/>
                <a:gd name="connsiteY13" fmla="*/ 239716 h 452646"/>
                <a:gd name="connsiteX14" fmla="*/ 269742 w 287793"/>
                <a:gd name="connsiteY14" fmla="*/ 292804 h 452646"/>
                <a:gd name="connsiteX15" fmla="*/ 230904 w 287793"/>
                <a:gd name="connsiteY15" fmla="*/ 314598 h 452646"/>
                <a:gd name="connsiteX16" fmla="*/ 198213 w 287793"/>
                <a:gd name="connsiteY16" fmla="*/ 305378 h 452646"/>
                <a:gd name="connsiteX17" fmla="*/ 167199 w 287793"/>
                <a:gd name="connsiteY17" fmla="*/ 346451 h 452646"/>
                <a:gd name="connsiteX18" fmla="*/ 184801 w 287793"/>
                <a:gd name="connsiteY18" fmla="*/ 375510 h 452646"/>
                <a:gd name="connsiteX19" fmla="*/ 174463 w 287793"/>
                <a:gd name="connsiteY19" fmla="*/ 418819 h 452646"/>
                <a:gd name="connsiteX20" fmla="*/ 127522 w 287793"/>
                <a:gd name="connsiteY20" fmla="*/ 447598 h 452646"/>
                <a:gd name="connsiteX21" fmla="*/ 84213 w 287793"/>
                <a:gd name="connsiteY21" fmla="*/ 437260 h 452646"/>
                <a:gd name="connsiteX22" fmla="*/ 66611 w 287793"/>
                <a:gd name="connsiteY22" fmla="*/ 408201 h 452646"/>
                <a:gd name="connsiteX23" fmla="*/ 15199 w 287793"/>
                <a:gd name="connsiteY23" fmla="*/ 417142 h 452646"/>
                <a:gd name="connsiteX24" fmla="*/ 2346 w 287793"/>
                <a:gd name="connsiteY24" fmla="*/ 307613 h 452646"/>
                <a:gd name="connsiteX25" fmla="*/ 63537 w 287793"/>
                <a:gd name="connsiteY25" fmla="*/ 289731 h 45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7793" h="452646">
                  <a:moveTo>
                    <a:pt x="63537" y="289731"/>
                  </a:moveTo>
                  <a:cubicBezTo>
                    <a:pt x="119140" y="255922"/>
                    <a:pt x="136463" y="183275"/>
                    <a:pt x="102655" y="127672"/>
                  </a:cubicBezTo>
                  <a:cubicBezTo>
                    <a:pt x="95110" y="115378"/>
                    <a:pt x="85610" y="105040"/>
                    <a:pt x="74713" y="96378"/>
                  </a:cubicBezTo>
                  <a:cubicBezTo>
                    <a:pt x="88684" y="76540"/>
                    <a:pt x="104890" y="57260"/>
                    <a:pt x="123052" y="39099"/>
                  </a:cubicBezTo>
                  <a:cubicBezTo>
                    <a:pt x="131434" y="30716"/>
                    <a:pt x="140096" y="22613"/>
                    <a:pt x="148757" y="15069"/>
                  </a:cubicBezTo>
                  <a:cubicBezTo>
                    <a:pt x="152110" y="18143"/>
                    <a:pt x="155743" y="20937"/>
                    <a:pt x="159096" y="24290"/>
                  </a:cubicBezTo>
                  <a:lnTo>
                    <a:pt x="188154" y="6687"/>
                  </a:lnTo>
                  <a:cubicBezTo>
                    <a:pt x="202963" y="-2254"/>
                    <a:pt x="222243" y="2217"/>
                    <a:pt x="231463" y="17025"/>
                  </a:cubicBezTo>
                  <a:lnTo>
                    <a:pt x="260242" y="63966"/>
                  </a:lnTo>
                  <a:cubicBezTo>
                    <a:pt x="269184" y="78775"/>
                    <a:pt x="264713" y="98054"/>
                    <a:pt x="249904" y="107275"/>
                  </a:cubicBezTo>
                  <a:lnTo>
                    <a:pt x="220845" y="124878"/>
                  </a:lnTo>
                  <a:cubicBezTo>
                    <a:pt x="227272" y="146951"/>
                    <a:pt x="230345" y="169304"/>
                    <a:pt x="230066" y="191657"/>
                  </a:cubicBezTo>
                  <a:lnTo>
                    <a:pt x="262757" y="200878"/>
                  </a:lnTo>
                  <a:cubicBezTo>
                    <a:pt x="279522" y="205628"/>
                    <a:pt x="289301" y="222951"/>
                    <a:pt x="284551" y="239716"/>
                  </a:cubicBezTo>
                  <a:lnTo>
                    <a:pt x="269742" y="292804"/>
                  </a:lnTo>
                  <a:cubicBezTo>
                    <a:pt x="264992" y="309569"/>
                    <a:pt x="247669" y="319348"/>
                    <a:pt x="230904" y="314598"/>
                  </a:cubicBezTo>
                  <a:lnTo>
                    <a:pt x="198213" y="305378"/>
                  </a:lnTo>
                  <a:cubicBezTo>
                    <a:pt x="189551" y="320186"/>
                    <a:pt x="179213" y="333877"/>
                    <a:pt x="167199" y="346451"/>
                  </a:cubicBezTo>
                  <a:lnTo>
                    <a:pt x="184801" y="375510"/>
                  </a:lnTo>
                  <a:cubicBezTo>
                    <a:pt x="193743" y="390319"/>
                    <a:pt x="189272" y="409598"/>
                    <a:pt x="174463" y="418819"/>
                  </a:cubicBezTo>
                  <a:lnTo>
                    <a:pt x="127522" y="447598"/>
                  </a:lnTo>
                  <a:cubicBezTo>
                    <a:pt x="112713" y="456539"/>
                    <a:pt x="93434" y="452068"/>
                    <a:pt x="84213" y="437260"/>
                  </a:cubicBezTo>
                  <a:lnTo>
                    <a:pt x="66611" y="408201"/>
                  </a:lnTo>
                  <a:cubicBezTo>
                    <a:pt x="49566" y="413230"/>
                    <a:pt x="32522" y="416024"/>
                    <a:pt x="15199" y="417142"/>
                  </a:cubicBezTo>
                  <a:cubicBezTo>
                    <a:pt x="5419" y="381936"/>
                    <a:pt x="949" y="344775"/>
                    <a:pt x="2346" y="307613"/>
                  </a:cubicBezTo>
                  <a:cubicBezTo>
                    <a:pt x="23022" y="306775"/>
                    <a:pt x="44258" y="301466"/>
                    <a:pt x="63537" y="289731"/>
                  </a:cubicBezTo>
                  <a:close/>
                </a:path>
              </a:pathLst>
            </a:custGeom>
            <a:solidFill>
              <a:srgbClr val="5E91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" name="Forma libre 5">
              <a:extLst>
                <a:ext uri="{FF2B5EF4-FFF2-40B4-BE49-F238E27FC236}">
                  <a16:creationId xmlns:a16="http://schemas.microsoft.com/office/drawing/2014/main" id="{524B3321-F94A-9D4E-A279-08A57D262D6C}"/>
                </a:ext>
              </a:extLst>
            </p:cNvPr>
            <p:cNvSpPr/>
            <p:nvPr/>
          </p:nvSpPr>
          <p:spPr>
            <a:xfrm>
              <a:off x="996268" y="2112668"/>
              <a:ext cx="1112056" cy="790734"/>
            </a:xfrm>
            <a:custGeom>
              <a:avLst/>
              <a:gdLst>
                <a:gd name="connsiteX0" fmla="*/ 1093476 w 1112056"/>
                <a:gd name="connsiteY0" fmla="*/ 791153 h 790733"/>
                <a:gd name="connsiteX1" fmla="*/ 21375 w 1112056"/>
                <a:gd name="connsiteY1" fmla="*/ 791153 h 790733"/>
                <a:gd name="connsiteX2" fmla="*/ 2096 w 1112056"/>
                <a:gd name="connsiteY2" fmla="*/ 771873 h 790733"/>
                <a:gd name="connsiteX3" fmla="*/ 2096 w 1112056"/>
                <a:gd name="connsiteY3" fmla="*/ 21375 h 790733"/>
                <a:gd name="connsiteX4" fmla="*/ 21375 w 1112056"/>
                <a:gd name="connsiteY4" fmla="*/ 2096 h 790733"/>
                <a:gd name="connsiteX5" fmla="*/ 1093196 w 1112056"/>
                <a:gd name="connsiteY5" fmla="*/ 2096 h 790733"/>
                <a:gd name="connsiteX6" fmla="*/ 1112475 w 1112056"/>
                <a:gd name="connsiteY6" fmla="*/ 21375 h 790733"/>
                <a:gd name="connsiteX7" fmla="*/ 1112475 w 1112056"/>
                <a:gd name="connsiteY7" fmla="*/ 771873 h 790733"/>
                <a:gd name="connsiteX8" fmla="*/ 1093476 w 1112056"/>
                <a:gd name="connsiteY8" fmla="*/ 791153 h 79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2056" h="790733">
                  <a:moveTo>
                    <a:pt x="1093476" y="791153"/>
                  </a:moveTo>
                  <a:lnTo>
                    <a:pt x="21375" y="791153"/>
                  </a:lnTo>
                  <a:cubicBezTo>
                    <a:pt x="10757" y="791153"/>
                    <a:pt x="2096" y="782491"/>
                    <a:pt x="2096" y="771873"/>
                  </a:cubicBezTo>
                  <a:lnTo>
                    <a:pt x="2096" y="21375"/>
                  </a:lnTo>
                  <a:cubicBezTo>
                    <a:pt x="2096" y="10757"/>
                    <a:pt x="10757" y="2096"/>
                    <a:pt x="21375" y="2096"/>
                  </a:cubicBezTo>
                  <a:lnTo>
                    <a:pt x="1093196" y="2096"/>
                  </a:lnTo>
                  <a:cubicBezTo>
                    <a:pt x="1103814" y="2096"/>
                    <a:pt x="1112475" y="10757"/>
                    <a:pt x="1112475" y="21375"/>
                  </a:cubicBezTo>
                  <a:lnTo>
                    <a:pt x="1112475" y="771873"/>
                  </a:lnTo>
                  <a:cubicBezTo>
                    <a:pt x="1112755" y="782491"/>
                    <a:pt x="1104093" y="791153"/>
                    <a:pt x="1093476" y="79115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" name="Forma libre 7">
              <a:extLst>
                <a:ext uri="{FF2B5EF4-FFF2-40B4-BE49-F238E27FC236}">
                  <a16:creationId xmlns:a16="http://schemas.microsoft.com/office/drawing/2014/main" id="{02525FC8-FE20-FE4A-8C72-2CC82F526431}"/>
                </a:ext>
              </a:extLst>
            </p:cNvPr>
            <p:cNvSpPr/>
            <p:nvPr/>
          </p:nvSpPr>
          <p:spPr>
            <a:xfrm>
              <a:off x="1011077" y="2123006"/>
              <a:ext cx="1084115" cy="771175"/>
            </a:xfrm>
            <a:custGeom>
              <a:avLst/>
              <a:gdLst>
                <a:gd name="connsiteX0" fmla="*/ 1068049 w 1084115"/>
                <a:gd name="connsiteY0" fmla="*/ 770476 h 771174"/>
                <a:gd name="connsiteX1" fmla="*/ 17463 w 1084115"/>
                <a:gd name="connsiteY1" fmla="*/ 770476 h 771174"/>
                <a:gd name="connsiteX2" fmla="*/ 2096 w 1084115"/>
                <a:gd name="connsiteY2" fmla="*/ 755109 h 771174"/>
                <a:gd name="connsiteX3" fmla="*/ 2096 w 1084115"/>
                <a:gd name="connsiteY3" fmla="*/ 17463 h 771174"/>
                <a:gd name="connsiteX4" fmla="*/ 17463 w 1084115"/>
                <a:gd name="connsiteY4" fmla="*/ 2096 h 771174"/>
                <a:gd name="connsiteX5" fmla="*/ 1068049 w 1084115"/>
                <a:gd name="connsiteY5" fmla="*/ 2096 h 771174"/>
                <a:gd name="connsiteX6" fmla="*/ 1083417 w 1084115"/>
                <a:gd name="connsiteY6" fmla="*/ 17463 h 771174"/>
                <a:gd name="connsiteX7" fmla="*/ 1083417 w 1084115"/>
                <a:gd name="connsiteY7" fmla="*/ 755109 h 771174"/>
                <a:gd name="connsiteX8" fmla="*/ 1068049 w 1084115"/>
                <a:gd name="connsiteY8" fmla="*/ 770476 h 771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115" h="771174">
                  <a:moveTo>
                    <a:pt x="1068049" y="770476"/>
                  </a:moveTo>
                  <a:lnTo>
                    <a:pt x="17463" y="770476"/>
                  </a:lnTo>
                  <a:cubicBezTo>
                    <a:pt x="9081" y="770476"/>
                    <a:pt x="2096" y="763491"/>
                    <a:pt x="2096" y="755109"/>
                  </a:cubicBezTo>
                  <a:lnTo>
                    <a:pt x="2096" y="17463"/>
                  </a:lnTo>
                  <a:cubicBezTo>
                    <a:pt x="2096" y="9081"/>
                    <a:pt x="9081" y="2096"/>
                    <a:pt x="17463" y="2096"/>
                  </a:cubicBezTo>
                  <a:lnTo>
                    <a:pt x="1068049" y="2096"/>
                  </a:lnTo>
                  <a:cubicBezTo>
                    <a:pt x="1076431" y="2096"/>
                    <a:pt x="1083417" y="9081"/>
                    <a:pt x="1083417" y="17463"/>
                  </a:cubicBezTo>
                  <a:lnTo>
                    <a:pt x="1083417" y="755109"/>
                  </a:lnTo>
                  <a:cubicBezTo>
                    <a:pt x="1083417" y="763491"/>
                    <a:pt x="1076431" y="770476"/>
                    <a:pt x="1068049" y="770476"/>
                  </a:cubicBezTo>
                  <a:close/>
                </a:path>
              </a:pathLst>
            </a:custGeom>
            <a:solidFill>
              <a:srgbClr val="7AB3E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" name="Forma libre 9">
              <a:extLst>
                <a:ext uri="{FF2B5EF4-FFF2-40B4-BE49-F238E27FC236}">
                  <a16:creationId xmlns:a16="http://schemas.microsoft.com/office/drawing/2014/main" id="{D1DA7278-5C2C-5E44-B640-EA9FB59D24E0}"/>
                </a:ext>
              </a:extLst>
            </p:cNvPr>
            <p:cNvSpPr/>
            <p:nvPr/>
          </p:nvSpPr>
          <p:spPr>
            <a:xfrm>
              <a:off x="1057739" y="2159050"/>
              <a:ext cx="991910" cy="667793"/>
            </a:xfrm>
            <a:custGeom>
              <a:avLst/>
              <a:gdLst>
                <a:gd name="connsiteX0" fmla="*/ 980314 w 991909"/>
                <a:gd name="connsiteY0" fmla="*/ 666535 h 667792"/>
                <a:gd name="connsiteX1" fmla="*/ 11596 w 991909"/>
                <a:gd name="connsiteY1" fmla="*/ 666535 h 667792"/>
                <a:gd name="connsiteX2" fmla="*/ 2096 w 991909"/>
                <a:gd name="connsiteY2" fmla="*/ 657035 h 667792"/>
                <a:gd name="connsiteX3" fmla="*/ 2096 w 991909"/>
                <a:gd name="connsiteY3" fmla="*/ 11596 h 667792"/>
                <a:gd name="connsiteX4" fmla="*/ 11596 w 991909"/>
                <a:gd name="connsiteY4" fmla="*/ 2096 h 667792"/>
                <a:gd name="connsiteX5" fmla="*/ 980593 w 991909"/>
                <a:gd name="connsiteY5" fmla="*/ 2096 h 667792"/>
                <a:gd name="connsiteX6" fmla="*/ 990093 w 991909"/>
                <a:gd name="connsiteY6" fmla="*/ 11596 h 667792"/>
                <a:gd name="connsiteX7" fmla="*/ 990093 w 991909"/>
                <a:gd name="connsiteY7" fmla="*/ 657035 h 667792"/>
                <a:gd name="connsiteX8" fmla="*/ 980314 w 991909"/>
                <a:gd name="connsiteY8" fmla="*/ 666535 h 66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1909" h="667792">
                  <a:moveTo>
                    <a:pt x="980314" y="666535"/>
                  </a:moveTo>
                  <a:lnTo>
                    <a:pt x="11596" y="666535"/>
                  </a:lnTo>
                  <a:cubicBezTo>
                    <a:pt x="6287" y="666535"/>
                    <a:pt x="2096" y="662344"/>
                    <a:pt x="2096" y="657035"/>
                  </a:cubicBezTo>
                  <a:lnTo>
                    <a:pt x="2096" y="11596"/>
                  </a:lnTo>
                  <a:cubicBezTo>
                    <a:pt x="2096" y="6287"/>
                    <a:pt x="6287" y="2096"/>
                    <a:pt x="11596" y="2096"/>
                  </a:cubicBezTo>
                  <a:lnTo>
                    <a:pt x="980593" y="2096"/>
                  </a:lnTo>
                  <a:cubicBezTo>
                    <a:pt x="985902" y="2096"/>
                    <a:pt x="990093" y="6287"/>
                    <a:pt x="990093" y="11596"/>
                  </a:cubicBezTo>
                  <a:lnTo>
                    <a:pt x="990093" y="657035"/>
                  </a:lnTo>
                  <a:cubicBezTo>
                    <a:pt x="989814" y="662344"/>
                    <a:pt x="985623" y="666535"/>
                    <a:pt x="980314" y="666535"/>
                  </a:cubicBezTo>
                  <a:close/>
                </a:path>
              </a:pathLst>
            </a:custGeom>
            <a:solidFill>
              <a:srgbClr val="3F65A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" name="Forma libre 11">
              <a:extLst>
                <a:ext uri="{FF2B5EF4-FFF2-40B4-BE49-F238E27FC236}">
                  <a16:creationId xmlns:a16="http://schemas.microsoft.com/office/drawing/2014/main" id="{D7C31197-CC4C-C945-BE57-5E1C5585444A}"/>
                </a:ext>
              </a:extLst>
            </p:cNvPr>
            <p:cNvSpPr/>
            <p:nvPr/>
          </p:nvSpPr>
          <p:spPr>
            <a:xfrm>
              <a:off x="964136" y="2860931"/>
              <a:ext cx="1179115" cy="64265"/>
            </a:xfrm>
            <a:custGeom>
              <a:avLst/>
              <a:gdLst>
                <a:gd name="connsiteX0" fmla="*/ 7404 w 1179114"/>
                <a:gd name="connsiteY0" fmla="*/ 2096 h 64264"/>
                <a:gd name="connsiteX1" fmla="*/ 2096 w 1179114"/>
                <a:gd name="connsiteY1" fmla="*/ 21934 h 64264"/>
                <a:gd name="connsiteX2" fmla="*/ 43728 w 1179114"/>
                <a:gd name="connsiteY2" fmla="*/ 63566 h 64264"/>
                <a:gd name="connsiteX3" fmla="*/ 1135387 w 1179114"/>
                <a:gd name="connsiteY3" fmla="*/ 63566 h 64264"/>
                <a:gd name="connsiteX4" fmla="*/ 1177019 w 1179114"/>
                <a:gd name="connsiteY4" fmla="*/ 21934 h 64264"/>
                <a:gd name="connsiteX5" fmla="*/ 1171711 w 1179114"/>
                <a:gd name="connsiteY5" fmla="*/ 2096 h 64264"/>
                <a:gd name="connsiteX6" fmla="*/ 7404 w 1179114"/>
                <a:gd name="connsiteY6" fmla="*/ 2096 h 6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114" h="64264">
                  <a:moveTo>
                    <a:pt x="7404" y="2096"/>
                  </a:moveTo>
                  <a:cubicBezTo>
                    <a:pt x="4331" y="7963"/>
                    <a:pt x="2096" y="14669"/>
                    <a:pt x="2096" y="21934"/>
                  </a:cubicBezTo>
                  <a:cubicBezTo>
                    <a:pt x="2096" y="44846"/>
                    <a:pt x="20816" y="63566"/>
                    <a:pt x="43728" y="63566"/>
                  </a:cubicBezTo>
                  <a:lnTo>
                    <a:pt x="1135387" y="63566"/>
                  </a:lnTo>
                  <a:cubicBezTo>
                    <a:pt x="1158299" y="63566"/>
                    <a:pt x="1177019" y="44846"/>
                    <a:pt x="1177019" y="21934"/>
                  </a:cubicBezTo>
                  <a:cubicBezTo>
                    <a:pt x="1177019" y="14669"/>
                    <a:pt x="1175064" y="7963"/>
                    <a:pt x="1171711" y="2096"/>
                  </a:cubicBezTo>
                  <a:lnTo>
                    <a:pt x="7404" y="2096"/>
                  </a:ln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" name="Forma libre 13">
              <a:extLst>
                <a:ext uri="{FF2B5EF4-FFF2-40B4-BE49-F238E27FC236}">
                  <a16:creationId xmlns:a16="http://schemas.microsoft.com/office/drawing/2014/main" id="{4454CBF5-FEDE-9345-BF9E-77ED9F13FA2E}"/>
                </a:ext>
              </a:extLst>
            </p:cNvPr>
            <p:cNvSpPr/>
            <p:nvPr/>
          </p:nvSpPr>
          <p:spPr>
            <a:xfrm>
              <a:off x="969445" y="2900328"/>
              <a:ext cx="1167939" cy="25147"/>
            </a:xfrm>
            <a:custGeom>
              <a:avLst/>
              <a:gdLst>
                <a:gd name="connsiteX0" fmla="*/ 2096 w 1167938"/>
                <a:gd name="connsiteY0" fmla="*/ 2096 h 25147"/>
                <a:gd name="connsiteX1" fmla="*/ 38698 w 1167938"/>
                <a:gd name="connsiteY1" fmla="*/ 23890 h 25147"/>
                <a:gd name="connsiteX2" fmla="*/ 1130358 w 1167938"/>
                <a:gd name="connsiteY2" fmla="*/ 23890 h 25147"/>
                <a:gd name="connsiteX3" fmla="*/ 1166961 w 1167938"/>
                <a:gd name="connsiteY3" fmla="*/ 2096 h 25147"/>
                <a:gd name="connsiteX4" fmla="*/ 2096 w 1167938"/>
                <a:gd name="connsiteY4" fmla="*/ 2096 h 2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7938" h="25147">
                  <a:moveTo>
                    <a:pt x="2096" y="2096"/>
                  </a:moveTo>
                  <a:cubicBezTo>
                    <a:pt x="9081" y="15228"/>
                    <a:pt x="22772" y="23890"/>
                    <a:pt x="38698" y="23890"/>
                  </a:cubicBezTo>
                  <a:lnTo>
                    <a:pt x="1130358" y="23890"/>
                  </a:lnTo>
                  <a:cubicBezTo>
                    <a:pt x="1146284" y="23890"/>
                    <a:pt x="1159696" y="14949"/>
                    <a:pt x="1166961" y="2096"/>
                  </a:cubicBezTo>
                  <a:lnTo>
                    <a:pt x="2096" y="2096"/>
                  </a:lnTo>
                  <a:close/>
                </a:path>
              </a:pathLst>
            </a:custGeom>
            <a:solidFill>
              <a:srgbClr val="C9D6E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" name="Forma libre 15">
              <a:extLst>
                <a:ext uri="{FF2B5EF4-FFF2-40B4-BE49-F238E27FC236}">
                  <a16:creationId xmlns:a16="http://schemas.microsoft.com/office/drawing/2014/main" id="{362C93BF-69C9-DA43-9FA2-27E9A90D8ECA}"/>
                </a:ext>
              </a:extLst>
            </p:cNvPr>
            <p:cNvSpPr/>
            <p:nvPr/>
          </p:nvSpPr>
          <p:spPr>
            <a:xfrm>
              <a:off x="1316194" y="2112668"/>
              <a:ext cx="793528" cy="516911"/>
            </a:xfrm>
            <a:custGeom>
              <a:avLst/>
              <a:gdLst>
                <a:gd name="connsiteX0" fmla="*/ 743094 w 793527"/>
                <a:gd name="connsiteY0" fmla="*/ 2096 h 516910"/>
                <a:gd name="connsiteX1" fmla="*/ 2096 w 793527"/>
                <a:gd name="connsiteY1" fmla="*/ 2096 h 516910"/>
                <a:gd name="connsiteX2" fmla="*/ 2096 w 793527"/>
                <a:gd name="connsiteY2" fmla="*/ 497492 h 516910"/>
                <a:gd name="connsiteX3" fmla="*/ 21934 w 793527"/>
                <a:gd name="connsiteY3" fmla="*/ 517330 h 516910"/>
                <a:gd name="connsiteX4" fmla="*/ 792829 w 793527"/>
                <a:gd name="connsiteY4" fmla="*/ 517330 h 516910"/>
                <a:gd name="connsiteX5" fmla="*/ 792829 w 793527"/>
                <a:gd name="connsiteY5" fmla="*/ 51831 h 516910"/>
                <a:gd name="connsiteX6" fmla="*/ 743094 w 793527"/>
                <a:gd name="connsiteY6" fmla="*/ 2096 h 51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3527" h="516910">
                  <a:moveTo>
                    <a:pt x="743094" y="2096"/>
                  </a:moveTo>
                  <a:lnTo>
                    <a:pt x="2096" y="2096"/>
                  </a:lnTo>
                  <a:lnTo>
                    <a:pt x="2096" y="497492"/>
                  </a:lnTo>
                  <a:cubicBezTo>
                    <a:pt x="2096" y="508389"/>
                    <a:pt x="11037" y="517330"/>
                    <a:pt x="21934" y="517330"/>
                  </a:cubicBezTo>
                  <a:lnTo>
                    <a:pt x="792829" y="517330"/>
                  </a:lnTo>
                  <a:lnTo>
                    <a:pt x="792829" y="51831"/>
                  </a:lnTo>
                  <a:cubicBezTo>
                    <a:pt x="792829" y="24448"/>
                    <a:pt x="770476" y="2096"/>
                    <a:pt x="743094" y="2096"/>
                  </a:cubicBezTo>
                  <a:close/>
                </a:path>
              </a:pathLst>
            </a:custGeom>
            <a:solidFill>
              <a:srgbClr val="424261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" name="Forma libre 17">
              <a:extLst>
                <a:ext uri="{FF2B5EF4-FFF2-40B4-BE49-F238E27FC236}">
                  <a16:creationId xmlns:a16="http://schemas.microsoft.com/office/drawing/2014/main" id="{82D0F57F-E1BA-8049-AFBC-F2D0D75CBD23}"/>
                </a:ext>
              </a:extLst>
            </p:cNvPr>
            <p:cNvSpPr/>
            <p:nvPr/>
          </p:nvSpPr>
          <p:spPr>
            <a:xfrm>
              <a:off x="1343297" y="2055109"/>
              <a:ext cx="871763" cy="553234"/>
            </a:xfrm>
            <a:custGeom>
              <a:avLst/>
              <a:gdLst>
                <a:gd name="connsiteX0" fmla="*/ 862123 w 871762"/>
                <a:gd name="connsiteY0" fmla="*/ 552536 h 553234"/>
                <a:gd name="connsiteX1" fmla="*/ 9919 w 871762"/>
                <a:gd name="connsiteY1" fmla="*/ 552536 h 553234"/>
                <a:gd name="connsiteX2" fmla="*/ 2096 w 871762"/>
                <a:gd name="connsiteY2" fmla="*/ 544712 h 553234"/>
                <a:gd name="connsiteX3" fmla="*/ 2096 w 871762"/>
                <a:gd name="connsiteY3" fmla="*/ 9919 h 553234"/>
                <a:gd name="connsiteX4" fmla="*/ 9919 w 871762"/>
                <a:gd name="connsiteY4" fmla="*/ 2096 h 553234"/>
                <a:gd name="connsiteX5" fmla="*/ 862123 w 871762"/>
                <a:gd name="connsiteY5" fmla="*/ 2096 h 553234"/>
                <a:gd name="connsiteX6" fmla="*/ 869947 w 871762"/>
                <a:gd name="connsiteY6" fmla="*/ 9919 h 553234"/>
                <a:gd name="connsiteX7" fmla="*/ 869947 w 871762"/>
                <a:gd name="connsiteY7" fmla="*/ 544712 h 553234"/>
                <a:gd name="connsiteX8" fmla="*/ 862123 w 871762"/>
                <a:gd name="connsiteY8" fmla="*/ 552536 h 55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62" h="553234">
                  <a:moveTo>
                    <a:pt x="862123" y="552536"/>
                  </a:moveTo>
                  <a:lnTo>
                    <a:pt x="9919" y="552536"/>
                  </a:lnTo>
                  <a:cubicBezTo>
                    <a:pt x="5728" y="552536"/>
                    <a:pt x="2096" y="549183"/>
                    <a:pt x="2096" y="544712"/>
                  </a:cubicBezTo>
                  <a:lnTo>
                    <a:pt x="2096" y="9919"/>
                  </a:lnTo>
                  <a:cubicBezTo>
                    <a:pt x="2096" y="5728"/>
                    <a:pt x="5449" y="2096"/>
                    <a:pt x="9919" y="2096"/>
                  </a:cubicBezTo>
                  <a:lnTo>
                    <a:pt x="862123" y="2096"/>
                  </a:lnTo>
                  <a:cubicBezTo>
                    <a:pt x="866314" y="2096"/>
                    <a:pt x="869947" y="5449"/>
                    <a:pt x="869947" y="9919"/>
                  </a:cubicBezTo>
                  <a:lnTo>
                    <a:pt x="869947" y="544712"/>
                  </a:lnTo>
                  <a:cubicBezTo>
                    <a:pt x="869667" y="548903"/>
                    <a:pt x="866314" y="552536"/>
                    <a:pt x="862123" y="552536"/>
                  </a:cubicBezTo>
                  <a:close/>
                </a:path>
              </a:pathLst>
            </a:custGeom>
            <a:solidFill>
              <a:srgbClr val="E4E9F7">
                <a:alpha val="21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" name="Forma libre 19">
              <a:extLst>
                <a:ext uri="{FF2B5EF4-FFF2-40B4-BE49-F238E27FC236}">
                  <a16:creationId xmlns:a16="http://schemas.microsoft.com/office/drawing/2014/main" id="{8000A15F-97D5-884E-80AB-CA622F6399A4}"/>
                </a:ext>
              </a:extLst>
            </p:cNvPr>
            <p:cNvSpPr/>
            <p:nvPr/>
          </p:nvSpPr>
          <p:spPr>
            <a:xfrm>
              <a:off x="1377944" y="2017947"/>
              <a:ext cx="871763" cy="553234"/>
            </a:xfrm>
            <a:custGeom>
              <a:avLst/>
              <a:gdLst>
                <a:gd name="connsiteX0" fmla="*/ 862123 w 871762"/>
                <a:gd name="connsiteY0" fmla="*/ 552256 h 553234"/>
                <a:gd name="connsiteX1" fmla="*/ 9919 w 871762"/>
                <a:gd name="connsiteY1" fmla="*/ 552256 h 553234"/>
                <a:gd name="connsiteX2" fmla="*/ 2096 w 871762"/>
                <a:gd name="connsiteY2" fmla="*/ 544433 h 553234"/>
                <a:gd name="connsiteX3" fmla="*/ 2096 w 871762"/>
                <a:gd name="connsiteY3" fmla="*/ 9919 h 553234"/>
                <a:gd name="connsiteX4" fmla="*/ 9919 w 871762"/>
                <a:gd name="connsiteY4" fmla="*/ 2096 h 553234"/>
                <a:gd name="connsiteX5" fmla="*/ 862123 w 871762"/>
                <a:gd name="connsiteY5" fmla="*/ 2096 h 553234"/>
                <a:gd name="connsiteX6" fmla="*/ 869947 w 871762"/>
                <a:gd name="connsiteY6" fmla="*/ 9919 h 553234"/>
                <a:gd name="connsiteX7" fmla="*/ 869947 w 871762"/>
                <a:gd name="connsiteY7" fmla="*/ 544712 h 553234"/>
                <a:gd name="connsiteX8" fmla="*/ 862123 w 871762"/>
                <a:gd name="connsiteY8" fmla="*/ 552256 h 55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762" h="553234">
                  <a:moveTo>
                    <a:pt x="862123" y="552256"/>
                  </a:moveTo>
                  <a:lnTo>
                    <a:pt x="9919" y="552256"/>
                  </a:lnTo>
                  <a:cubicBezTo>
                    <a:pt x="5728" y="552256"/>
                    <a:pt x="2096" y="548903"/>
                    <a:pt x="2096" y="544433"/>
                  </a:cubicBezTo>
                  <a:lnTo>
                    <a:pt x="2096" y="9919"/>
                  </a:lnTo>
                  <a:cubicBezTo>
                    <a:pt x="2096" y="5728"/>
                    <a:pt x="5449" y="2096"/>
                    <a:pt x="9919" y="2096"/>
                  </a:cubicBezTo>
                  <a:lnTo>
                    <a:pt x="862123" y="2096"/>
                  </a:lnTo>
                  <a:cubicBezTo>
                    <a:pt x="866314" y="2096"/>
                    <a:pt x="869947" y="5449"/>
                    <a:pt x="869947" y="9919"/>
                  </a:cubicBezTo>
                  <a:lnTo>
                    <a:pt x="869947" y="544712"/>
                  </a:lnTo>
                  <a:cubicBezTo>
                    <a:pt x="869667" y="548903"/>
                    <a:pt x="866314" y="552256"/>
                    <a:pt x="862123" y="552256"/>
                  </a:cubicBezTo>
                  <a:close/>
                </a:path>
              </a:pathLst>
            </a:custGeom>
            <a:solidFill>
              <a:srgbClr val="FA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" name="Forma libre 23">
              <a:extLst>
                <a:ext uri="{FF2B5EF4-FFF2-40B4-BE49-F238E27FC236}">
                  <a16:creationId xmlns:a16="http://schemas.microsoft.com/office/drawing/2014/main" id="{A1FF0BDC-09B5-4549-928A-366AFF1AD6D7}"/>
                </a:ext>
              </a:extLst>
            </p:cNvPr>
            <p:cNvSpPr/>
            <p:nvPr/>
          </p:nvSpPr>
          <p:spPr>
            <a:xfrm>
              <a:off x="1117533" y="2275844"/>
              <a:ext cx="114559" cy="120147"/>
            </a:xfrm>
            <a:custGeom>
              <a:avLst/>
              <a:gdLst>
                <a:gd name="connsiteX0" fmla="*/ 109948 w 114558"/>
                <a:gd name="connsiteY0" fmla="*/ 119728 h 120146"/>
                <a:gd name="connsiteX1" fmla="*/ 6846 w 114558"/>
                <a:gd name="connsiteY1" fmla="*/ 119728 h 120146"/>
                <a:gd name="connsiteX2" fmla="*/ 2096 w 114558"/>
                <a:gd name="connsiteY2" fmla="*/ 114978 h 120146"/>
                <a:gd name="connsiteX3" fmla="*/ 2096 w 114558"/>
                <a:gd name="connsiteY3" fmla="*/ 6846 h 120146"/>
                <a:gd name="connsiteX4" fmla="*/ 6846 w 114558"/>
                <a:gd name="connsiteY4" fmla="*/ 2096 h 120146"/>
                <a:gd name="connsiteX5" fmla="*/ 109948 w 114558"/>
                <a:gd name="connsiteY5" fmla="*/ 2096 h 120146"/>
                <a:gd name="connsiteX6" fmla="*/ 114698 w 114558"/>
                <a:gd name="connsiteY6" fmla="*/ 6846 h 120146"/>
                <a:gd name="connsiteX7" fmla="*/ 114698 w 114558"/>
                <a:gd name="connsiteY7" fmla="*/ 114978 h 120146"/>
                <a:gd name="connsiteX8" fmla="*/ 109948 w 114558"/>
                <a:gd name="connsiteY8" fmla="*/ 119728 h 12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58" h="120146">
                  <a:moveTo>
                    <a:pt x="109948" y="119728"/>
                  </a:moveTo>
                  <a:lnTo>
                    <a:pt x="6846" y="119728"/>
                  </a:lnTo>
                  <a:cubicBezTo>
                    <a:pt x="4051" y="119728"/>
                    <a:pt x="2096" y="117492"/>
                    <a:pt x="2096" y="114978"/>
                  </a:cubicBezTo>
                  <a:lnTo>
                    <a:pt x="2096" y="6846"/>
                  </a:lnTo>
                  <a:cubicBezTo>
                    <a:pt x="2096" y="4051"/>
                    <a:pt x="4331" y="2096"/>
                    <a:pt x="6846" y="2096"/>
                  </a:cubicBezTo>
                  <a:lnTo>
                    <a:pt x="109948" y="2096"/>
                  </a:lnTo>
                  <a:cubicBezTo>
                    <a:pt x="112742" y="2096"/>
                    <a:pt x="114698" y="4331"/>
                    <a:pt x="114698" y="6846"/>
                  </a:cubicBezTo>
                  <a:lnTo>
                    <a:pt x="114698" y="114978"/>
                  </a:lnTo>
                  <a:cubicBezTo>
                    <a:pt x="114978" y="117492"/>
                    <a:pt x="112742" y="119728"/>
                    <a:pt x="109948" y="119728"/>
                  </a:cubicBezTo>
                  <a:close/>
                </a:path>
              </a:pathLst>
            </a:custGeom>
            <a:solidFill>
              <a:srgbClr val="424261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" name="Forma libre 24">
              <a:extLst>
                <a:ext uri="{FF2B5EF4-FFF2-40B4-BE49-F238E27FC236}">
                  <a16:creationId xmlns:a16="http://schemas.microsoft.com/office/drawing/2014/main" id="{369EF99C-1FA8-5447-8C3F-E40CA06E72E0}"/>
                </a:ext>
              </a:extLst>
            </p:cNvPr>
            <p:cNvSpPr/>
            <p:nvPr/>
          </p:nvSpPr>
          <p:spPr>
            <a:xfrm>
              <a:off x="1111106" y="2446843"/>
              <a:ext cx="114559" cy="120147"/>
            </a:xfrm>
            <a:custGeom>
              <a:avLst/>
              <a:gdLst>
                <a:gd name="connsiteX0" fmla="*/ 109948 w 114558"/>
                <a:gd name="connsiteY0" fmla="*/ 119728 h 120146"/>
                <a:gd name="connsiteX1" fmla="*/ 6846 w 114558"/>
                <a:gd name="connsiteY1" fmla="*/ 119728 h 120146"/>
                <a:gd name="connsiteX2" fmla="*/ 2096 w 114558"/>
                <a:gd name="connsiteY2" fmla="*/ 114978 h 120146"/>
                <a:gd name="connsiteX3" fmla="*/ 2096 w 114558"/>
                <a:gd name="connsiteY3" fmla="*/ 6846 h 120146"/>
                <a:gd name="connsiteX4" fmla="*/ 6846 w 114558"/>
                <a:gd name="connsiteY4" fmla="*/ 2096 h 120146"/>
                <a:gd name="connsiteX5" fmla="*/ 109948 w 114558"/>
                <a:gd name="connsiteY5" fmla="*/ 2096 h 120146"/>
                <a:gd name="connsiteX6" fmla="*/ 114698 w 114558"/>
                <a:gd name="connsiteY6" fmla="*/ 6846 h 120146"/>
                <a:gd name="connsiteX7" fmla="*/ 114698 w 114558"/>
                <a:gd name="connsiteY7" fmla="*/ 114978 h 120146"/>
                <a:gd name="connsiteX8" fmla="*/ 109948 w 114558"/>
                <a:gd name="connsiteY8" fmla="*/ 119728 h 12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58" h="120146">
                  <a:moveTo>
                    <a:pt x="109948" y="119728"/>
                  </a:moveTo>
                  <a:lnTo>
                    <a:pt x="6846" y="119728"/>
                  </a:lnTo>
                  <a:cubicBezTo>
                    <a:pt x="4051" y="119728"/>
                    <a:pt x="2096" y="117492"/>
                    <a:pt x="2096" y="114978"/>
                  </a:cubicBezTo>
                  <a:lnTo>
                    <a:pt x="2096" y="6846"/>
                  </a:lnTo>
                  <a:cubicBezTo>
                    <a:pt x="2096" y="4051"/>
                    <a:pt x="4331" y="2096"/>
                    <a:pt x="6846" y="2096"/>
                  </a:cubicBezTo>
                  <a:lnTo>
                    <a:pt x="109948" y="2096"/>
                  </a:lnTo>
                  <a:cubicBezTo>
                    <a:pt x="112742" y="2096"/>
                    <a:pt x="114698" y="4331"/>
                    <a:pt x="114698" y="6846"/>
                  </a:cubicBezTo>
                  <a:lnTo>
                    <a:pt x="114698" y="114978"/>
                  </a:lnTo>
                  <a:cubicBezTo>
                    <a:pt x="114698" y="117492"/>
                    <a:pt x="112742" y="119728"/>
                    <a:pt x="109948" y="119728"/>
                  </a:cubicBezTo>
                  <a:close/>
                </a:path>
              </a:pathLst>
            </a:custGeom>
            <a:solidFill>
              <a:srgbClr val="7AB3E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" name="Forma libre 25">
              <a:extLst>
                <a:ext uri="{FF2B5EF4-FFF2-40B4-BE49-F238E27FC236}">
                  <a16:creationId xmlns:a16="http://schemas.microsoft.com/office/drawing/2014/main" id="{30020B3B-E566-8348-925F-8CBB4EE38557}"/>
                </a:ext>
              </a:extLst>
            </p:cNvPr>
            <p:cNvSpPr/>
            <p:nvPr/>
          </p:nvSpPr>
          <p:spPr>
            <a:xfrm>
              <a:off x="1111106" y="2614211"/>
              <a:ext cx="114559" cy="120147"/>
            </a:xfrm>
            <a:custGeom>
              <a:avLst/>
              <a:gdLst>
                <a:gd name="connsiteX0" fmla="*/ 109948 w 114558"/>
                <a:gd name="connsiteY0" fmla="*/ 119728 h 120146"/>
                <a:gd name="connsiteX1" fmla="*/ 6846 w 114558"/>
                <a:gd name="connsiteY1" fmla="*/ 119728 h 120146"/>
                <a:gd name="connsiteX2" fmla="*/ 2096 w 114558"/>
                <a:gd name="connsiteY2" fmla="*/ 114978 h 120146"/>
                <a:gd name="connsiteX3" fmla="*/ 2096 w 114558"/>
                <a:gd name="connsiteY3" fmla="*/ 6846 h 120146"/>
                <a:gd name="connsiteX4" fmla="*/ 6846 w 114558"/>
                <a:gd name="connsiteY4" fmla="*/ 2096 h 120146"/>
                <a:gd name="connsiteX5" fmla="*/ 109948 w 114558"/>
                <a:gd name="connsiteY5" fmla="*/ 2096 h 120146"/>
                <a:gd name="connsiteX6" fmla="*/ 114698 w 114558"/>
                <a:gd name="connsiteY6" fmla="*/ 6846 h 120146"/>
                <a:gd name="connsiteX7" fmla="*/ 114698 w 114558"/>
                <a:gd name="connsiteY7" fmla="*/ 114978 h 120146"/>
                <a:gd name="connsiteX8" fmla="*/ 109948 w 114558"/>
                <a:gd name="connsiteY8" fmla="*/ 119728 h 12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58" h="120146">
                  <a:moveTo>
                    <a:pt x="109948" y="119728"/>
                  </a:moveTo>
                  <a:lnTo>
                    <a:pt x="6846" y="119728"/>
                  </a:lnTo>
                  <a:cubicBezTo>
                    <a:pt x="4051" y="119728"/>
                    <a:pt x="2096" y="117492"/>
                    <a:pt x="2096" y="114978"/>
                  </a:cubicBezTo>
                  <a:lnTo>
                    <a:pt x="2096" y="6846"/>
                  </a:lnTo>
                  <a:cubicBezTo>
                    <a:pt x="2096" y="4051"/>
                    <a:pt x="4331" y="2096"/>
                    <a:pt x="6846" y="2096"/>
                  </a:cubicBezTo>
                  <a:lnTo>
                    <a:pt x="109948" y="2096"/>
                  </a:lnTo>
                  <a:cubicBezTo>
                    <a:pt x="112742" y="2096"/>
                    <a:pt x="114698" y="4331"/>
                    <a:pt x="114698" y="6846"/>
                  </a:cubicBezTo>
                  <a:lnTo>
                    <a:pt x="114698" y="114978"/>
                  </a:lnTo>
                  <a:cubicBezTo>
                    <a:pt x="114698" y="117492"/>
                    <a:pt x="112742" y="119728"/>
                    <a:pt x="109948" y="119728"/>
                  </a:cubicBezTo>
                  <a:close/>
                </a:path>
              </a:pathLst>
            </a:custGeom>
            <a:solidFill>
              <a:srgbClr val="7AB3E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" name="Forma libre 26">
              <a:extLst>
                <a:ext uri="{FF2B5EF4-FFF2-40B4-BE49-F238E27FC236}">
                  <a16:creationId xmlns:a16="http://schemas.microsoft.com/office/drawing/2014/main" id="{BD096E8E-A654-AD41-819D-A8A3F623405F}"/>
                </a:ext>
              </a:extLst>
            </p:cNvPr>
            <p:cNvSpPr/>
            <p:nvPr/>
          </p:nvSpPr>
          <p:spPr>
            <a:xfrm>
              <a:off x="1138328" y="2633211"/>
              <a:ext cx="55882" cy="81029"/>
            </a:xfrm>
            <a:custGeom>
              <a:avLst/>
              <a:gdLst>
                <a:gd name="connsiteX0" fmla="*/ 55904 w 55882"/>
                <a:gd name="connsiteY0" fmla="*/ 28919 h 81029"/>
                <a:gd name="connsiteX1" fmla="*/ 29080 w 55882"/>
                <a:gd name="connsiteY1" fmla="*/ 2096 h 81029"/>
                <a:gd name="connsiteX2" fmla="*/ 2257 w 55882"/>
                <a:gd name="connsiteY2" fmla="*/ 28919 h 81029"/>
                <a:gd name="connsiteX3" fmla="*/ 29080 w 55882"/>
                <a:gd name="connsiteY3" fmla="*/ 79772 h 81029"/>
                <a:gd name="connsiteX4" fmla="*/ 55904 w 55882"/>
                <a:gd name="connsiteY4" fmla="*/ 28919 h 81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82" h="81029">
                  <a:moveTo>
                    <a:pt x="55904" y="28919"/>
                  </a:moveTo>
                  <a:cubicBezTo>
                    <a:pt x="55904" y="14110"/>
                    <a:pt x="43889" y="2096"/>
                    <a:pt x="29080" y="2096"/>
                  </a:cubicBezTo>
                  <a:cubicBezTo>
                    <a:pt x="14271" y="2096"/>
                    <a:pt x="2257" y="14110"/>
                    <a:pt x="2257" y="28919"/>
                  </a:cubicBezTo>
                  <a:cubicBezTo>
                    <a:pt x="2257" y="28919"/>
                    <a:pt x="-1655" y="57419"/>
                    <a:pt x="29080" y="79772"/>
                  </a:cubicBezTo>
                  <a:cubicBezTo>
                    <a:pt x="59536" y="57419"/>
                    <a:pt x="55904" y="28919"/>
                    <a:pt x="55904" y="28919"/>
                  </a:cubicBezTo>
                  <a:close/>
                </a:path>
              </a:pathLst>
            </a:custGeom>
            <a:solidFill>
              <a:srgbClr val="7C6E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" name="Forma libre 27">
              <a:extLst>
                <a:ext uri="{FF2B5EF4-FFF2-40B4-BE49-F238E27FC236}">
                  <a16:creationId xmlns:a16="http://schemas.microsoft.com/office/drawing/2014/main" id="{241113B7-740A-F34F-A430-DC993ABD5C00}"/>
                </a:ext>
              </a:extLst>
            </p:cNvPr>
            <p:cNvSpPr/>
            <p:nvPr/>
          </p:nvSpPr>
          <p:spPr>
            <a:xfrm>
              <a:off x="1145703" y="2640425"/>
              <a:ext cx="41912" cy="41912"/>
            </a:xfrm>
            <a:custGeom>
              <a:avLst/>
              <a:gdLst>
                <a:gd name="connsiteX0" fmla="*/ 23102 w 41911"/>
                <a:gd name="connsiteY0" fmla="*/ 40984 h 41911"/>
                <a:gd name="connsiteX1" fmla="*/ 2146 w 41911"/>
                <a:gd name="connsiteY1" fmla="*/ 20028 h 41911"/>
                <a:gd name="connsiteX2" fmla="*/ 20028 w 41911"/>
                <a:gd name="connsiteY2" fmla="*/ 2146 h 41911"/>
                <a:gd name="connsiteX3" fmla="*/ 40984 w 41911"/>
                <a:gd name="connsiteY3" fmla="*/ 23102 h 41911"/>
                <a:gd name="connsiteX4" fmla="*/ 23102 w 41911"/>
                <a:gd name="connsiteY4" fmla="*/ 40984 h 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11" h="41911">
                  <a:moveTo>
                    <a:pt x="23102" y="40984"/>
                  </a:moveTo>
                  <a:cubicBezTo>
                    <a:pt x="11087" y="41822"/>
                    <a:pt x="1308" y="32043"/>
                    <a:pt x="2146" y="20028"/>
                  </a:cubicBezTo>
                  <a:cubicBezTo>
                    <a:pt x="2984" y="10528"/>
                    <a:pt x="10528" y="2984"/>
                    <a:pt x="20028" y="2146"/>
                  </a:cubicBezTo>
                  <a:cubicBezTo>
                    <a:pt x="32043" y="1308"/>
                    <a:pt x="41822" y="11087"/>
                    <a:pt x="40984" y="23102"/>
                  </a:cubicBezTo>
                  <a:cubicBezTo>
                    <a:pt x="40146" y="32602"/>
                    <a:pt x="32602" y="40425"/>
                    <a:pt x="23102" y="40984"/>
                  </a:cubicBezTo>
                  <a:close/>
                </a:path>
              </a:pathLst>
            </a:custGeom>
            <a:solidFill>
              <a:srgbClr val="FA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" name="Forma libre 28">
              <a:extLst>
                <a:ext uri="{FF2B5EF4-FFF2-40B4-BE49-F238E27FC236}">
                  <a16:creationId xmlns:a16="http://schemas.microsoft.com/office/drawing/2014/main" id="{0C74DA0F-4266-9140-A681-2463262B6E41}"/>
                </a:ext>
              </a:extLst>
            </p:cNvPr>
            <p:cNvSpPr/>
            <p:nvPr/>
          </p:nvSpPr>
          <p:spPr>
            <a:xfrm>
              <a:off x="1127592" y="2466961"/>
              <a:ext cx="78235" cy="78235"/>
            </a:xfrm>
            <a:custGeom>
              <a:avLst/>
              <a:gdLst>
                <a:gd name="connsiteX0" fmla="*/ 76419 w 78235"/>
                <a:gd name="connsiteY0" fmla="*/ 39257 h 78235"/>
                <a:gd name="connsiteX1" fmla="*/ 39257 w 78235"/>
                <a:gd name="connsiteY1" fmla="*/ 76419 h 78235"/>
                <a:gd name="connsiteX2" fmla="*/ 2096 w 78235"/>
                <a:gd name="connsiteY2" fmla="*/ 39257 h 78235"/>
                <a:gd name="connsiteX3" fmla="*/ 39257 w 78235"/>
                <a:gd name="connsiteY3" fmla="*/ 2096 h 78235"/>
                <a:gd name="connsiteX4" fmla="*/ 76419 w 78235"/>
                <a:gd name="connsiteY4" fmla="*/ 39257 h 7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235" h="78235">
                  <a:moveTo>
                    <a:pt x="76419" y="39257"/>
                  </a:moveTo>
                  <a:cubicBezTo>
                    <a:pt x="76419" y="59654"/>
                    <a:pt x="59934" y="76419"/>
                    <a:pt x="39257" y="76419"/>
                  </a:cubicBezTo>
                  <a:cubicBezTo>
                    <a:pt x="18581" y="76419"/>
                    <a:pt x="2096" y="59934"/>
                    <a:pt x="2096" y="39257"/>
                  </a:cubicBezTo>
                  <a:cubicBezTo>
                    <a:pt x="2096" y="18860"/>
                    <a:pt x="18581" y="2096"/>
                    <a:pt x="39257" y="2096"/>
                  </a:cubicBezTo>
                  <a:cubicBezTo>
                    <a:pt x="59934" y="2096"/>
                    <a:pt x="76419" y="18860"/>
                    <a:pt x="76419" y="39257"/>
                  </a:cubicBezTo>
                  <a:close/>
                </a:path>
              </a:pathLst>
            </a:custGeom>
            <a:solidFill>
              <a:srgbClr val="7C6E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" name="Forma libre 29">
              <a:extLst>
                <a:ext uri="{FF2B5EF4-FFF2-40B4-BE49-F238E27FC236}">
                  <a16:creationId xmlns:a16="http://schemas.microsoft.com/office/drawing/2014/main" id="{F4015026-D06D-A04F-9405-6E93F0E3FA56}"/>
                </a:ext>
              </a:extLst>
            </p:cNvPr>
            <p:cNvSpPr/>
            <p:nvPr/>
          </p:nvSpPr>
          <p:spPr>
            <a:xfrm>
              <a:off x="1134856" y="2474226"/>
              <a:ext cx="61470" cy="61470"/>
            </a:xfrm>
            <a:custGeom>
              <a:avLst/>
              <a:gdLst>
                <a:gd name="connsiteX0" fmla="*/ 61890 w 61470"/>
                <a:gd name="connsiteY0" fmla="*/ 31993 h 61470"/>
                <a:gd name="connsiteX1" fmla="*/ 31993 w 61470"/>
                <a:gd name="connsiteY1" fmla="*/ 61890 h 61470"/>
                <a:gd name="connsiteX2" fmla="*/ 2096 w 61470"/>
                <a:gd name="connsiteY2" fmla="*/ 31993 h 61470"/>
                <a:gd name="connsiteX3" fmla="*/ 31993 w 61470"/>
                <a:gd name="connsiteY3" fmla="*/ 2096 h 61470"/>
                <a:gd name="connsiteX4" fmla="*/ 61890 w 61470"/>
                <a:gd name="connsiteY4" fmla="*/ 31993 h 6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70" h="61470">
                  <a:moveTo>
                    <a:pt x="61890" y="31993"/>
                  </a:moveTo>
                  <a:cubicBezTo>
                    <a:pt x="61890" y="48478"/>
                    <a:pt x="48478" y="61890"/>
                    <a:pt x="31993" y="61890"/>
                  </a:cubicBezTo>
                  <a:cubicBezTo>
                    <a:pt x="15507" y="61890"/>
                    <a:pt x="2096" y="48478"/>
                    <a:pt x="2096" y="31993"/>
                  </a:cubicBezTo>
                  <a:cubicBezTo>
                    <a:pt x="2096" y="15507"/>
                    <a:pt x="15507" y="2096"/>
                    <a:pt x="31993" y="2096"/>
                  </a:cubicBezTo>
                  <a:cubicBezTo>
                    <a:pt x="48478" y="2096"/>
                    <a:pt x="61890" y="15507"/>
                    <a:pt x="61890" y="31993"/>
                  </a:cubicBezTo>
                  <a:close/>
                </a:path>
              </a:pathLst>
            </a:custGeom>
            <a:solidFill>
              <a:srgbClr val="FA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" name="Forma libre 30">
              <a:extLst>
                <a:ext uri="{FF2B5EF4-FFF2-40B4-BE49-F238E27FC236}">
                  <a16:creationId xmlns:a16="http://schemas.microsoft.com/office/drawing/2014/main" id="{E08CD1EE-64D3-3D40-BB01-2B9CC14616BC}"/>
                </a:ext>
              </a:extLst>
            </p:cNvPr>
            <p:cNvSpPr/>
            <p:nvPr/>
          </p:nvSpPr>
          <p:spPr>
            <a:xfrm>
              <a:off x="1133666" y="2471990"/>
              <a:ext cx="64265" cy="27941"/>
            </a:xfrm>
            <a:custGeom>
              <a:avLst/>
              <a:gdLst>
                <a:gd name="connsiteX0" fmla="*/ 33183 w 64264"/>
                <a:gd name="connsiteY0" fmla="*/ 4331 h 27941"/>
                <a:gd name="connsiteX1" fmla="*/ 61962 w 64264"/>
                <a:gd name="connsiteY1" fmla="*/ 25846 h 27941"/>
                <a:gd name="connsiteX2" fmla="*/ 63080 w 64264"/>
                <a:gd name="connsiteY2" fmla="*/ 26684 h 27941"/>
                <a:gd name="connsiteX3" fmla="*/ 63080 w 64264"/>
                <a:gd name="connsiteY3" fmla="*/ 26684 h 27941"/>
                <a:gd name="connsiteX4" fmla="*/ 64198 w 64264"/>
                <a:gd name="connsiteY4" fmla="*/ 25287 h 27941"/>
                <a:gd name="connsiteX5" fmla="*/ 33183 w 64264"/>
                <a:gd name="connsiteY5" fmla="*/ 2096 h 27941"/>
                <a:gd name="connsiteX6" fmla="*/ 2168 w 64264"/>
                <a:gd name="connsiteY6" fmla="*/ 25287 h 27941"/>
                <a:gd name="connsiteX7" fmla="*/ 3286 w 64264"/>
                <a:gd name="connsiteY7" fmla="*/ 26684 h 27941"/>
                <a:gd name="connsiteX8" fmla="*/ 3286 w 64264"/>
                <a:gd name="connsiteY8" fmla="*/ 26684 h 27941"/>
                <a:gd name="connsiteX9" fmla="*/ 4404 w 64264"/>
                <a:gd name="connsiteY9" fmla="*/ 25846 h 27941"/>
                <a:gd name="connsiteX10" fmla="*/ 33183 w 64264"/>
                <a:gd name="connsiteY10" fmla="*/ 4331 h 2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64" h="27941">
                  <a:moveTo>
                    <a:pt x="33183" y="4331"/>
                  </a:moveTo>
                  <a:cubicBezTo>
                    <a:pt x="46874" y="4331"/>
                    <a:pt x="58050" y="13272"/>
                    <a:pt x="61962" y="25846"/>
                  </a:cubicBezTo>
                  <a:cubicBezTo>
                    <a:pt x="62242" y="26404"/>
                    <a:pt x="62521" y="26684"/>
                    <a:pt x="63080" y="26684"/>
                  </a:cubicBezTo>
                  <a:lnTo>
                    <a:pt x="63080" y="26684"/>
                  </a:lnTo>
                  <a:cubicBezTo>
                    <a:pt x="63918" y="26684"/>
                    <a:pt x="64477" y="25846"/>
                    <a:pt x="64198" y="25287"/>
                  </a:cubicBezTo>
                  <a:cubicBezTo>
                    <a:pt x="60286" y="11875"/>
                    <a:pt x="47992" y="2096"/>
                    <a:pt x="33183" y="2096"/>
                  </a:cubicBezTo>
                  <a:cubicBezTo>
                    <a:pt x="18654" y="2096"/>
                    <a:pt x="6080" y="11875"/>
                    <a:pt x="2168" y="25287"/>
                  </a:cubicBezTo>
                  <a:cubicBezTo>
                    <a:pt x="1889" y="26125"/>
                    <a:pt x="2448" y="26684"/>
                    <a:pt x="3286" y="26684"/>
                  </a:cubicBezTo>
                  <a:lnTo>
                    <a:pt x="3286" y="26684"/>
                  </a:lnTo>
                  <a:cubicBezTo>
                    <a:pt x="3845" y="26684"/>
                    <a:pt x="4404" y="26404"/>
                    <a:pt x="4404" y="25846"/>
                  </a:cubicBezTo>
                  <a:cubicBezTo>
                    <a:pt x="8036" y="13272"/>
                    <a:pt x="19492" y="4331"/>
                    <a:pt x="33183" y="4331"/>
                  </a:cubicBezTo>
                  <a:close/>
                </a:path>
              </a:pathLst>
            </a:custGeom>
            <a:solidFill>
              <a:srgbClr val="A488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" name="Forma libre 31">
              <a:extLst>
                <a:ext uri="{FF2B5EF4-FFF2-40B4-BE49-F238E27FC236}">
                  <a16:creationId xmlns:a16="http://schemas.microsoft.com/office/drawing/2014/main" id="{E5FA365D-EA87-B042-ACAC-D52AA2EFA17B}"/>
                </a:ext>
              </a:extLst>
            </p:cNvPr>
            <p:cNvSpPr/>
            <p:nvPr/>
          </p:nvSpPr>
          <p:spPr>
            <a:xfrm>
              <a:off x="1127841" y="2504961"/>
              <a:ext cx="75441" cy="39118"/>
            </a:xfrm>
            <a:custGeom>
              <a:avLst/>
              <a:gdLst>
                <a:gd name="connsiteX0" fmla="*/ 72258 w 75441"/>
                <a:gd name="connsiteY0" fmla="*/ 2096 h 39117"/>
                <a:gd name="connsiteX1" fmla="*/ 68626 w 75441"/>
                <a:gd name="connsiteY1" fmla="*/ 5169 h 39117"/>
                <a:gd name="connsiteX2" fmla="*/ 39008 w 75441"/>
                <a:gd name="connsiteY2" fmla="*/ 31154 h 39117"/>
                <a:gd name="connsiteX3" fmla="*/ 9391 w 75441"/>
                <a:gd name="connsiteY3" fmla="*/ 5169 h 39117"/>
                <a:gd name="connsiteX4" fmla="*/ 5758 w 75441"/>
                <a:gd name="connsiteY4" fmla="*/ 2096 h 39117"/>
                <a:gd name="connsiteX5" fmla="*/ 5758 w 75441"/>
                <a:gd name="connsiteY5" fmla="*/ 2096 h 39117"/>
                <a:gd name="connsiteX6" fmla="*/ 2126 w 75441"/>
                <a:gd name="connsiteY6" fmla="*/ 6007 h 39117"/>
                <a:gd name="connsiteX7" fmla="*/ 39008 w 75441"/>
                <a:gd name="connsiteY7" fmla="*/ 38140 h 39117"/>
                <a:gd name="connsiteX8" fmla="*/ 75891 w 75441"/>
                <a:gd name="connsiteY8" fmla="*/ 6007 h 39117"/>
                <a:gd name="connsiteX9" fmla="*/ 72258 w 75441"/>
                <a:gd name="connsiteY9" fmla="*/ 2096 h 39117"/>
                <a:gd name="connsiteX10" fmla="*/ 72258 w 75441"/>
                <a:gd name="connsiteY10" fmla="*/ 2096 h 3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441" h="39117">
                  <a:moveTo>
                    <a:pt x="72258" y="2096"/>
                  </a:moveTo>
                  <a:cubicBezTo>
                    <a:pt x="70582" y="2096"/>
                    <a:pt x="68905" y="3493"/>
                    <a:pt x="68626" y="5169"/>
                  </a:cubicBezTo>
                  <a:cubicBezTo>
                    <a:pt x="66670" y="19699"/>
                    <a:pt x="54097" y="31154"/>
                    <a:pt x="39008" y="31154"/>
                  </a:cubicBezTo>
                  <a:cubicBezTo>
                    <a:pt x="23920" y="31154"/>
                    <a:pt x="11347" y="19978"/>
                    <a:pt x="9391" y="5169"/>
                  </a:cubicBezTo>
                  <a:cubicBezTo>
                    <a:pt x="9111" y="3493"/>
                    <a:pt x="7714" y="2096"/>
                    <a:pt x="5758" y="2096"/>
                  </a:cubicBezTo>
                  <a:lnTo>
                    <a:pt x="5758" y="2096"/>
                  </a:lnTo>
                  <a:cubicBezTo>
                    <a:pt x="3523" y="2096"/>
                    <a:pt x="1847" y="4051"/>
                    <a:pt x="2126" y="6007"/>
                  </a:cubicBezTo>
                  <a:cubicBezTo>
                    <a:pt x="4641" y="24169"/>
                    <a:pt x="20008" y="38140"/>
                    <a:pt x="39008" y="38140"/>
                  </a:cubicBezTo>
                  <a:cubicBezTo>
                    <a:pt x="57729" y="38140"/>
                    <a:pt x="73376" y="24169"/>
                    <a:pt x="75891" y="6007"/>
                  </a:cubicBezTo>
                  <a:cubicBezTo>
                    <a:pt x="75891" y="4051"/>
                    <a:pt x="74214" y="2096"/>
                    <a:pt x="72258" y="2096"/>
                  </a:cubicBezTo>
                  <a:lnTo>
                    <a:pt x="72258" y="2096"/>
                  </a:lnTo>
                  <a:close/>
                </a:path>
              </a:pathLst>
            </a:custGeom>
            <a:solidFill>
              <a:srgbClr val="6056A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" name="Forma libre 32">
              <a:extLst>
                <a:ext uri="{FF2B5EF4-FFF2-40B4-BE49-F238E27FC236}">
                  <a16:creationId xmlns:a16="http://schemas.microsoft.com/office/drawing/2014/main" id="{E14A1BC6-F6D3-1545-941D-40FC70725A6D}"/>
                </a:ext>
              </a:extLst>
            </p:cNvPr>
            <p:cNvSpPr/>
            <p:nvPr/>
          </p:nvSpPr>
          <p:spPr>
            <a:xfrm>
              <a:off x="1134856" y="2474226"/>
              <a:ext cx="61470" cy="61470"/>
            </a:xfrm>
            <a:custGeom>
              <a:avLst/>
              <a:gdLst>
                <a:gd name="connsiteX0" fmla="*/ 61890 w 61470"/>
                <a:gd name="connsiteY0" fmla="*/ 31993 h 61470"/>
                <a:gd name="connsiteX1" fmla="*/ 31993 w 61470"/>
                <a:gd name="connsiteY1" fmla="*/ 61890 h 61470"/>
                <a:gd name="connsiteX2" fmla="*/ 2096 w 61470"/>
                <a:gd name="connsiteY2" fmla="*/ 31993 h 61470"/>
                <a:gd name="connsiteX3" fmla="*/ 31993 w 61470"/>
                <a:gd name="connsiteY3" fmla="*/ 2096 h 61470"/>
                <a:gd name="connsiteX4" fmla="*/ 61890 w 61470"/>
                <a:gd name="connsiteY4" fmla="*/ 31993 h 6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70" h="61470">
                  <a:moveTo>
                    <a:pt x="61890" y="31993"/>
                  </a:moveTo>
                  <a:cubicBezTo>
                    <a:pt x="61890" y="48478"/>
                    <a:pt x="48478" y="61890"/>
                    <a:pt x="31993" y="61890"/>
                  </a:cubicBezTo>
                  <a:cubicBezTo>
                    <a:pt x="15507" y="61890"/>
                    <a:pt x="2096" y="48478"/>
                    <a:pt x="2096" y="31993"/>
                  </a:cubicBezTo>
                  <a:cubicBezTo>
                    <a:pt x="2096" y="15507"/>
                    <a:pt x="15507" y="2096"/>
                    <a:pt x="31993" y="2096"/>
                  </a:cubicBezTo>
                  <a:cubicBezTo>
                    <a:pt x="48478" y="2096"/>
                    <a:pt x="61890" y="15507"/>
                    <a:pt x="61890" y="31993"/>
                  </a:cubicBezTo>
                  <a:close/>
                </a:path>
              </a:pathLst>
            </a:custGeom>
            <a:solidFill>
              <a:srgbClr val="FA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" name="Forma libre 33">
              <a:extLst>
                <a:ext uri="{FF2B5EF4-FFF2-40B4-BE49-F238E27FC236}">
                  <a16:creationId xmlns:a16="http://schemas.microsoft.com/office/drawing/2014/main" id="{ADA2A28C-5762-9243-A26A-75124F2004E8}"/>
                </a:ext>
              </a:extLst>
            </p:cNvPr>
            <p:cNvSpPr/>
            <p:nvPr/>
          </p:nvSpPr>
          <p:spPr>
            <a:xfrm>
              <a:off x="1134504" y="2513623"/>
              <a:ext cx="64265" cy="25147"/>
            </a:xfrm>
            <a:custGeom>
              <a:avLst/>
              <a:gdLst>
                <a:gd name="connsiteX0" fmla="*/ 61403 w 64264"/>
                <a:gd name="connsiteY0" fmla="*/ 2096 h 25147"/>
                <a:gd name="connsiteX1" fmla="*/ 60286 w 64264"/>
                <a:gd name="connsiteY1" fmla="*/ 2934 h 25147"/>
                <a:gd name="connsiteX2" fmla="*/ 32345 w 64264"/>
                <a:gd name="connsiteY2" fmla="*/ 22493 h 25147"/>
                <a:gd name="connsiteX3" fmla="*/ 4404 w 64264"/>
                <a:gd name="connsiteY3" fmla="*/ 2934 h 25147"/>
                <a:gd name="connsiteX4" fmla="*/ 3286 w 64264"/>
                <a:gd name="connsiteY4" fmla="*/ 2096 h 25147"/>
                <a:gd name="connsiteX5" fmla="*/ 3286 w 64264"/>
                <a:gd name="connsiteY5" fmla="*/ 2096 h 25147"/>
                <a:gd name="connsiteX6" fmla="*/ 2168 w 64264"/>
                <a:gd name="connsiteY6" fmla="*/ 3772 h 25147"/>
                <a:gd name="connsiteX7" fmla="*/ 32345 w 64264"/>
                <a:gd name="connsiteY7" fmla="*/ 24728 h 25147"/>
                <a:gd name="connsiteX8" fmla="*/ 62521 w 64264"/>
                <a:gd name="connsiteY8" fmla="*/ 3772 h 25147"/>
                <a:gd name="connsiteX9" fmla="*/ 61403 w 64264"/>
                <a:gd name="connsiteY9" fmla="*/ 2096 h 25147"/>
                <a:gd name="connsiteX10" fmla="*/ 61403 w 64264"/>
                <a:gd name="connsiteY10" fmla="*/ 2096 h 2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64" h="25147">
                  <a:moveTo>
                    <a:pt x="61403" y="2096"/>
                  </a:moveTo>
                  <a:cubicBezTo>
                    <a:pt x="60845" y="2096"/>
                    <a:pt x="60565" y="2375"/>
                    <a:pt x="60286" y="2934"/>
                  </a:cubicBezTo>
                  <a:cubicBezTo>
                    <a:pt x="56095" y="14390"/>
                    <a:pt x="45198" y="22493"/>
                    <a:pt x="32345" y="22493"/>
                  </a:cubicBezTo>
                  <a:cubicBezTo>
                    <a:pt x="19492" y="22493"/>
                    <a:pt x="8595" y="14390"/>
                    <a:pt x="4404" y="2934"/>
                  </a:cubicBezTo>
                  <a:cubicBezTo>
                    <a:pt x="4124" y="2375"/>
                    <a:pt x="3845" y="2096"/>
                    <a:pt x="3286" y="2096"/>
                  </a:cubicBezTo>
                  <a:lnTo>
                    <a:pt x="3286" y="2096"/>
                  </a:lnTo>
                  <a:cubicBezTo>
                    <a:pt x="2448" y="2096"/>
                    <a:pt x="1889" y="2934"/>
                    <a:pt x="2168" y="3772"/>
                  </a:cubicBezTo>
                  <a:cubicBezTo>
                    <a:pt x="6639" y="16066"/>
                    <a:pt x="18654" y="24728"/>
                    <a:pt x="32345" y="24728"/>
                  </a:cubicBezTo>
                  <a:cubicBezTo>
                    <a:pt x="46315" y="24728"/>
                    <a:pt x="58050" y="16066"/>
                    <a:pt x="62521" y="3772"/>
                  </a:cubicBezTo>
                  <a:cubicBezTo>
                    <a:pt x="62800" y="2934"/>
                    <a:pt x="62242" y="2096"/>
                    <a:pt x="61403" y="2096"/>
                  </a:cubicBezTo>
                  <a:lnTo>
                    <a:pt x="61403" y="2096"/>
                  </a:lnTo>
                  <a:close/>
                </a:path>
              </a:pathLst>
            </a:custGeom>
            <a:solidFill>
              <a:srgbClr val="7C6E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" name="Forma libre 34">
              <a:extLst>
                <a:ext uri="{FF2B5EF4-FFF2-40B4-BE49-F238E27FC236}">
                  <a16:creationId xmlns:a16="http://schemas.microsoft.com/office/drawing/2014/main" id="{9457ABC4-900F-F442-B6C2-B37BA9C0652A}"/>
                </a:ext>
              </a:extLst>
            </p:cNvPr>
            <p:cNvSpPr/>
            <p:nvPr/>
          </p:nvSpPr>
          <p:spPr>
            <a:xfrm>
              <a:off x="1163356" y="2482887"/>
              <a:ext cx="5588" cy="27941"/>
            </a:xfrm>
            <a:custGeom>
              <a:avLst/>
              <a:gdLst>
                <a:gd name="connsiteX0" fmla="*/ 3493 w 5588"/>
                <a:gd name="connsiteY0" fmla="*/ 25846 h 27941"/>
                <a:gd name="connsiteX1" fmla="*/ 3493 w 5588"/>
                <a:gd name="connsiteY1" fmla="*/ 25846 h 27941"/>
                <a:gd name="connsiteX2" fmla="*/ 2096 w 5588"/>
                <a:gd name="connsiteY2" fmla="*/ 24448 h 27941"/>
                <a:gd name="connsiteX3" fmla="*/ 2096 w 5588"/>
                <a:gd name="connsiteY3" fmla="*/ 3493 h 27941"/>
                <a:gd name="connsiteX4" fmla="*/ 3493 w 5588"/>
                <a:gd name="connsiteY4" fmla="*/ 2096 h 27941"/>
                <a:gd name="connsiteX5" fmla="*/ 3493 w 5588"/>
                <a:gd name="connsiteY5" fmla="*/ 2096 h 27941"/>
                <a:gd name="connsiteX6" fmla="*/ 4890 w 5588"/>
                <a:gd name="connsiteY6" fmla="*/ 3493 h 27941"/>
                <a:gd name="connsiteX7" fmla="*/ 4890 w 5588"/>
                <a:gd name="connsiteY7" fmla="*/ 24448 h 27941"/>
                <a:gd name="connsiteX8" fmla="*/ 3493 w 5588"/>
                <a:gd name="connsiteY8" fmla="*/ 25846 h 2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" h="27941">
                  <a:moveTo>
                    <a:pt x="3493" y="25846"/>
                  </a:moveTo>
                  <a:lnTo>
                    <a:pt x="3493" y="25846"/>
                  </a:lnTo>
                  <a:cubicBezTo>
                    <a:pt x="2654" y="25846"/>
                    <a:pt x="2096" y="25287"/>
                    <a:pt x="2096" y="24448"/>
                  </a:cubicBezTo>
                  <a:lnTo>
                    <a:pt x="2096" y="3493"/>
                  </a:lnTo>
                  <a:cubicBezTo>
                    <a:pt x="2096" y="2654"/>
                    <a:pt x="2654" y="2096"/>
                    <a:pt x="3493" y="2096"/>
                  </a:cubicBezTo>
                  <a:lnTo>
                    <a:pt x="3493" y="2096"/>
                  </a:lnTo>
                  <a:cubicBezTo>
                    <a:pt x="4331" y="2096"/>
                    <a:pt x="4890" y="2654"/>
                    <a:pt x="4890" y="3493"/>
                  </a:cubicBezTo>
                  <a:lnTo>
                    <a:pt x="4890" y="24448"/>
                  </a:lnTo>
                  <a:cubicBezTo>
                    <a:pt x="4890" y="25287"/>
                    <a:pt x="4051" y="25846"/>
                    <a:pt x="3493" y="25846"/>
                  </a:cubicBezTo>
                  <a:close/>
                </a:path>
              </a:pathLst>
            </a:custGeom>
            <a:solidFill>
              <a:srgbClr val="7C6E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" name="Forma libre 35">
              <a:extLst>
                <a:ext uri="{FF2B5EF4-FFF2-40B4-BE49-F238E27FC236}">
                  <a16:creationId xmlns:a16="http://schemas.microsoft.com/office/drawing/2014/main" id="{AC09B93D-0550-B24B-9277-BFBB87423C62}"/>
                </a:ext>
              </a:extLst>
            </p:cNvPr>
            <p:cNvSpPr/>
            <p:nvPr/>
          </p:nvSpPr>
          <p:spPr>
            <a:xfrm>
              <a:off x="1163246" y="2503939"/>
              <a:ext cx="19559" cy="16765"/>
            </a:xfrm>
            <a:custGeom>
              <a:avLst/>
              <a:gdLst>
                <a:gd name="connsiteX0" fmla="*/ 2485 w 19558"/>
                <a:gd name="connsiteY0" fmla="*/ 2559 h 16764"/>
                <a:gd name="connsiteX1" fmla="*/ 2485 w 19558"/>
                <a:gd name="connsiteY1" fmla="*/ 2559 h 16764"/>
                <a:gd name="connsiteX2" fmla="*/ 4441 w 19558"/>
                <a:gd name="connsiteY2" fmla="*/ 2279 h 16764"/>
                <a:gd name="connsiteX3" fmla="*/ 17294 w 19558"/>
                <a:gd name="connsiteY3" fmla="*/ 13176 h 16764"/>
                <a:gd name="connsiteX4" fmla="*/ 17573 w 19558"/>
                <a:gd name="connsiteY4" fmla="*/ 15132 h 16764"/>
                <a:gd name="connsiteX5" fmla="*/ 17573 w 19558"/>
                <a:gd name="connsiteY5" fmla="*/ 15132 h 16764"/>
                <a:gd name="connsiteX6" fmla="*/ 15617 w 19558"/>
                <a:gd name="connsiteY6" fmla="*/ 15411 h 16764"/>
                <a:gd name="connsiteX7" fmla="*/ 2764 w 19558"/>
                <a:gd name="connsiteY7" fmla="*/ 4514 h 16764"/>
                <a:gd name="connsiteX8" fmla="*/ 2485 w 19558"/>
                <a:gd name="connsiteY8" fmla="*/ 2559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58" h="16764">
                  <a:moveTo>
                    <a:pt x="2485" y="2559"/>
                  </a:moveTo>
                  <a:lnTo>
                    <a:pt x="2485" y="2559"/>
                  </a:lnTo>
                  <a:cubicBezTo>
                    <a:pt x="3044" y="2000"/>
                    <a:pt x="3882" y="2000"/>
                    <a:pt x="4441" y="2279"/>
                  </a:cubicBezTo>
                  <a:lnTo>
                    <a:pt x="17294" y="13176"/>
                  </a:lnTo>
                  <a:cubicBezTo>
                    <a:pt x="17853" y="13735"/>
                    <a:pt x="17853" y="14573"/>
                    <a:pt x="17573" y="15132"/>
                  </a:cubicBezTo>
                  <a:lnTo>
                    <a:pt x="17573" y="15132"/>
                  </a:lnTo>
                  <a:cubicBezTo>
                    <a:pt x="17014" y="15691"/>
                    <a:pt x="16176" y="15691"/>
                    <a:pt x="15617" y="15411"/>
                  </a:cubicBezTo>
                  <a:lnTo>
                    <a:pt x="2764" y="4514"/>
                  </a:lnTo>
                  <a:cubicBezTo>
                    <a:pt x="1926" y="4235"/>
                    <a:pt x="1926" y="3397"/>
                    <a:pt x="2485" y="2559"/>
                  </a:cubicBezTo>
                  <a:close/>
                </a:path>
              </a:pathLst>
            </a:custGeom>
            <a:solidFill>
              <a:srgbClr val="7C6E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" name="Forma libre 36">
              <a:extLst>
                <a:ext uri="{FF2B5EF4-FFF2-40B4-BE49-F238E27FC236}">
                  <a16:creationId xmlns:a16="http://schemas.microsoft.com/office/drawing/2014/main" id="{2EA1091E-4200-284D-9D7A-0728C7BC9613}"/>
                </a:ext>
              </a:extLst>
            </p:cNvPr>
            <p:cNvSpPr/>
            <p:nvPr/>
          </p:nvSpPr>
          <p:spPr>
            <a:xfrm>
              <a:off x="1163915" y="2476182"/>
              <a:ext cx="2794" cy="5588"/>
            </a:xfrm>
            <a:custGeom>
              <a:avLst/>
              <a:gdLst>
                <a:gd name="connsiteX0" fmla="*/ 2096 w 2794"/>
                <a:gd name="connsiteY0" fmla="*/ 2096 h 5588"/>
                <a:gd name="connsiteX1" fmla="*/ 3213 w 2794"/>
                <a:gd name="connsiteY1" fmla="*/ 2096 h 5588"/>
                <a:gd name="connsiteX2" fmla="*/ 3213 w 2794"/>
                <a:gd name="connsiteY2" fmla="*/ 4890 h 5588"/>
                <a:gd name="connsiteX3" fmla="*/ 2096 w 2794"/>
                <a:gd name="connsiteY3" fmla="*/ 4890 h 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4" h="5588">
                  <a:moveTo>
                    <a:pt x="2096" y="2096"/>
                  </a:moveTo>
                  <a:lnTo>
                    <a:pt x="3213" y="2096"/>
                  </a:lnTo>
                  <a:lnTo>
                    <a:pt x="3213" y="4890"/>
                  </a:lnTo>
                  <a:lnTo>
                    <a:pt x="2096" y="4890"/>
                  </a:lnTo>
                  <a:close/>
                </a:path>
              </a:pathLst>
            </a:custGeom>
            <a:solidFill>
              <a:srgbClr val="CFD4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" name="Forma libre 37">
              <a:extLst>
                <a:ext uri="{FF2B5EF4-FFF2-40B4-BE49-F238E27FC236}">
                  <a16:creationId xmlns:a16="http://schemas.microsoft.com/office/drawing/2014/main" id="{8E322E66-689A-B948-9672-9814276D3D04}"/>
                </a:ext>
              </a:extLst>
            </p:cNvPr>
            <p:cNvSpPr/>
            <p:nvPr/>
          </p:nvSpPr>
          <p:spPr>
            <a:xfrm>
              <a:off x="1163915" y="2528711"/>
              <a:ext cx="2794" cy="5588"/>
            </a:xfrm>
            <a:custGeom>
              <a:avLst/>
              <a:gdLst>
                <a:gd name="connsiteX0" fmla="*/ 2096 w 2794"/>
                <a:gd name="connsiteY0" fmla="*/ 2096 h 5588"/>
                <a:gd name="connsiteX1" fmla="*/ 3213 w 2794"/>
                <a:gd name="connsiteY1" fmla="*/ 2096 h 5588"/>
                <a:gd name="connsiteX2" fmla="*/ 3213 w 2794"/>
                <a:gd name="connsiteY2" fmla="*/ 4890 h 5588"/>
                <a:gd name="connsiteX3" fmla="*/ 2096 w 2794"/>
                <a:gd name="connsiteY3" fmla="*/ 4890 h 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4" h="5588">
                  <a:moveTo>
                    <a:pt x="2096" y="2096"/>
                  </a:moveTo>
                  <a:lnTo>
                    <a:pt x="3213" y="2096"/>
                  </a:lnTo>
                  <a:lnTo>
                    <a:pt x="3213" y="4890"/>
                  </a:lnTo>
                  <a:lnTo>
                    <a:pt x="2096" y="4890"/>
                  </a:lnTo>
                  <a:close/>
                </a:path>
              </a:pathLst>
            </a:custGeom>
            <a:solidFill>
              <a:srgbClr val="CFD4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" name="Forma libre 38">
              <a:extLst>
                <a:ext uri="{FF2B5EF4-FFF2-40B4-BE49-F238E27FC236}">
                  <a16:creationId xmlns:a16="http://schemas.microsoft.com/office/drawing/2014/main" id="{E9A7B270-576A-3B49-95AE-1DACF33C40B1}"/>
                </a:ext>
              </a:extLst>
            </p:cNvPr>
            <p:cNvSpPr/>
            <p:nvPr/>
          </p:nvSpPr>
          <p:spPr>
            <a:xfrm>
              <a:off x="1136779" y="2503289"/>
              <a:ext cx="5588" cy="2794"/>
            </a:xfrm>
            <a:custGeom>
              <a:avLst/>
              <a:gdLst>
                <a:gd name="connsiteX0" fmla="*/ 2096 w 5588"/>
                <a:gd name="connsiteY0" fmla="*/ 3213 h 2794"/>
                <a:gd name="connsiteX1" fmla="*/ 2096 w 5588"/>
                <a:gd name="connsiteY1" fmla="*/ 2096 h 2794"/>
                <a:gd name="connsiteX2" fmla="*/ 4890 w 5588"/>
                <a:gd name="connsiteY2" fmla="*/ 2096 h 2794"/>
                <a:gd name="connsiteX3" fmla="*/ 4890 w 5588"/>
                <a:gd name="connsiteY3" fmla="*/ 3213 h 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" h="2794">
                  <a:moveTo>
                    <a:pt x="2096" y="3213"/>
                  </a:moveTo>
                  <a:lnTo>
                    <a:pt x="2096" y="2096"/>
                  </a:lnTo>
                  <a:lnTo>
                    <a:pt x="4890" y="2096"/>
                  </a:lnTo>
                  <a:lnTo>
                    <a:pt x="4890" y="3213"/>
                  </a:lnTo>
                  <a:close/>
                </a:path>
              </a:pathLst>
            </a:custGeom>
            <a:solidFill>
              <a:srgbClr val="CFD4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Forma libre 39">
              <a:extLst>
                <a:ext uri="{FF2B5EF4-FFF2-40B4-BE49-F238E27FC236}">
                  <a16:creationId xmlns:a16="http://schemas.microsoft.com/office/drawing/2014/main" id="{99C217E4-5358-2C41-9FCE-9E98BCAC10EB}"/>
                </a:ext>
              </a:extLst>
            </p:cNvPr>
            <p:cNvSpPr/>
            <p:nvPr/>
          </p:nvSpPr>
          <p:spPr>
            <a:xfrm>
              <a:off x="1189182" y="2503163"/>
              <a:ext cx="5588" cy="2794"/>
            </a:xfrm>
            <a:custGeom>
              <a:avLst/>
              <a:gdLst>
                <a:gd name="connsiteX0" fmla="*/ 2096 w 5588"/>
                <a:gd name="connsiteY0" fmla="*/ 3213 h 2794"/>
                <a:gd name="connsiteX1" fmla="*/ 2096 w 5588"/>
                <a:gd name="connsiteY1" fmla="*/ 2096 h 2794"/>
                <a:gd name="connsiteX2" fmla="*/ 4890 w 5588"/>
                <a:gd name="connsiteY2" fmla="*/ 2096 h 2794"/>
                <a:gd name="connsiteX3" fmla="*/ 4890 w 5588"/>
                <a:gd name="connsiteY3" fmla="*/ 3213 h 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" h="2794">
                  <a:moveTo>
                    <a:pt x="2096" y="3213"/>
                  </a:moveTo>
                  <a:lnTo>
                    <a:pt x="2096" y="2096"/>
                  </a:lnTo>
                  <a:lnTo>
                    <a:pt x="4890" y="2096"/>
                  </a:lnTo>
                  <a:lnTo>
                    <a:pt x="4890" y="3213"/>
                  </a:lnTo>
                  <a:close/>
                </a:path>
              </a:pathLst>
            </a:custGeom>
            <a:solidFill>
              <a:srgbClr val="CFD4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Forma libre 40">
              <a:extLst>
                <a:ext uri="{FF2B5EF4-FFF2-40B4-BE49-F238E27FC236}">
                  <a16:creationId xmlns:a16="http://schemas.microsoft.com/office/drawing/2014/main" id="{8A0D67EA-D3C9-7440-90BC-7AFA24261DE1}"/>
                </a:ext>
              </a:extLst>
            </p:cNvPr>
            <p:cNvSpPr/>
            <p:nvPr/>
          </p:nvSpPr>
          <p:spPr>
            <a:xfrm>
              <a:off x="1143577" y="2483212"/>
              <a:ext cx="8382" cy="8382"/>
            </a:xfrm>
            <a:custGeom>
              <a:avLst/>
              <a:gdLst>
                <a:gd name="connsiteX0" fmla="*/ 2964 w 8382"/>
                <a:gd name="connsiteY0" fmla="*/ 3754 h 8382"/>
                <a:gd name="connsiteX1" fmla="*/ 3754 w 8382"/>
                <a:gd name="connsiteY1" fmla="*/ 2964 h 8382"/>
                <a:gd name="connsiteX2" fmla="*/ 5729 w 8382"/>
                <a:gd name="connsiteY2" fmla="*/ 4940 h 8382"/>
                <a:gd name="connsiteX3" fmla="*/ 4938 w 8382"/>
                <a:gd name="connsiteY3" fmla="*/ 5730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2" h="8382">
                  <a:moveTo>
                    <a:pt x="2964" y="3754"/>
                  </a:moveTo>
                  <a:lnTo>
                    <a:pt x="3754" y="2964"/>
                  </a:lnTo>
                  <a:lnTo>
                    <a:pt x="5729" y="4940"/>
                  </a:lnTo>
                  <a:lnTo>
                    <a:pt x="4938" y="5730"/>
                  </a:lnTo>
                  <a:close/>
                </a:path>
              </a:pathLst>
            </a:custGeom>
            <a:solidFill>
              <a:srgbClr val="CFD4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" name="Forma libre 41">
              <a:extLst>
                <a:ext uri="{FF2B5EF4-FFF2-40B4-BE49-F238E27FC236}">
                  <a16:creationId xmlns:a16="http://schemas.microsoft.com/office/drawing/2014/main" id="{60C118E8-655C-9B4C-B1CE-93FF5B5145F0}"/>
                </a:ext>
              </a:extLst>
            </p:cNvPr>
            <p:cNvSpPr/>
            <p:nvPr/>
          </p:nvSpPr>
          <p:spPr>
            <a:xfrm>
              <a:off x="1180585" y="2520067"/>
              <a:ext cx="8382" cy="8382"/>
            </a:xfrm>
            <a:custGeom>
              <a:avLst/>
              <a:gdLst>
                <a:gd name="connsiteX0" fmla="*/ 2964 w 8382"/>
                <a:gd name="connsiteY0" fmla="*/ 3754 h 8382"/>
                <a:gd name="connsiteX1" fmla="*/ 3754 w 8382"/>
                <a:gd name="connsiteY1" fmla="*/ 2964 h 8382"/>
                <a:gd name="connsiteX2" fmla="*/ 5730 w 8382"/>
                <a:gd name="connsiteY2" fmla="*/ 4939 h 8382"/>
                <a:gd name="connsiteX3" fmla="*/ 4939 w 8382"/>
                <a:gd name="connsiteY3" fmla="*/ 5730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2" h="8382">
                  <a:moveTo>
                    <a:pt x="2964" y="3754"/>
                  </a:moveTo>
                  <a:lnTo>
                    <a:pt x="3754" y="2964"/>
                  </a:lnTo>
                  <a:lnTo>
                    <a:pt x="5730" y="4939"/>
                  </a:lnTo>
                  <a:lnTo>
                    <a:pt x="4939" y="5730"/>
                  </a:lnTo>
                  <a:close/>
                </a:path>
              </a:pathLst>
            </a:custGeom>
            <a:solidFill>
              <a:srgbClr val="CFD4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" name="Forma libre 42">
              <a:extLst>
                <a:ext uri="{FF2B5EF4-FFF2-40B4-BE49-F238E27FC236}">
                  <a16:creationId xmlns:a16="http://schemas.microsoft.com/office/drawing/2014/main" id="{5908E047-413E-6545-9A7B-25ACCB5A163B}"/>
                </a:ext>
              </a:extLst>
            </p:cNvPr>
            <p:cNvSpPr/>
            <p:nvPr/>
          </p:nvSpPr>
          <p:spPr>
            <a:xfrm>
              <a:off x="1143589" y="2520283"/>
              <a:ext cx="8382" cy="8382"/>
            </a:xfrm>
            <a:custGeom>
              <a:avLst/>
              <a:gdLst>
                <a:gd name="connsiteX0" fmla="*/ 3754 w 8382"/>
                <a:gd name="connsiteY0" fmla="*/ 5730 h 8382"/>
                <a:gd name="connsiteX1" fmla="*/ 2964 w 8382"/>
                <a:gd name="connsiteY1" fmla="*/ 4939 h 8382"/>
                <a:gd name="connsiteX2" fmla="*/ 4939 w 8382"/>
                <a:gd name="connsiteY2" fmla="*/ 2964 h 8382"/>
                <a:gd name="connsiteX3" fmla="*/ 5730 w 8382"/>
                <a:gd name="connsiteY3" fmla="*/ 3754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2" h="8382">
                  <a:moveTo>
                    <a:pt x="3754" y="5730"/>
                  </a:moveTo>
                  <a:lnTo>
                    <a:pt x="2964" y="4939"/>
                  </a:lnTo>
                  <a:lnTo>
                    <a:pt x="4939" y="2964"/>
                  </a:lnTo>
                  <a:lnTo>
                    <a:pt x="5730" y="3754"/>
                  </a:lnTo>
                  <a:close/>
                </a:path>
              </a:pathLst>
            </a:custGeom>
            <a:solidFill>
              <a:srgbClr val="CFD4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" name="Forma libre 43">
              <a:extLst>
                <a:ext uri="{FF2B5EF4-FFF2-40B4-BE49-F238E27FC236}">
                  <a16:creationId xmlns:a16="http://schemas.microsoft.com/office/drawing/2014/main" id="{136F64C8-8684-B44C-9801-35BC7EB50AE7}"/>
                </a:ext>
              </a:extLst>
            </p:cNvPr>
            <p:cNvSpPr/>
            <p:nvPr/>
          </p:nvSpPr>
          <p:spPr>
            <a:xfrm>
              <a:off x="1180755" y="2483065"/>
              <a:ext cx="8382" cy="8382"/>
            </a:xfrm>
            <a:custGeom>
              <a:avLst/>
              <a:gdLst>
                <a:gd name="connsiteX0" fmla="*/ 3754 w 8382"/>
                <a:gd name="connsiteY0" fmla="*/ 5730 h 8382"/>
                <a:gd name="connsiteX1" fmla="*/ 2964 w 8382"/>
                <a:gd name="connsiteY1" fmla="*/ 4940 h 8382"/>
                <a:gd name="connsiteX2" fmla="*/ 4938 w 8382"/>
                <a:gd name="connsiteY2" fmla="*/ 2964 h 8382"/>
                <a:gd name="connsiteX3" fmla="*/ 5729 w 8382"/>
                <a:gd name="connsiteY3" fmla="*/ 3754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2" h="8382">
                  <a:moveTo>
                    <a:pt x="3754" y="5730"/>
                  </a:moveTo>
                  <a:lnTo>
                    <a:pt x="2964" y="4940"/>
                  </a:lnTo>
                  <a:lnTo>
                    <a:pt x="4938" y="2964"/>
                  </a:lnTo>
                  <a:lnTo>
                    <a:pt x="5729" y="3754"/>
                  </a:lnTo>
                  <a:close/>
                </a:path>
              </a:pathLst>
            </a:custGeom>
            <a:solidFill>
              <a:srgbClr val="CFD4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" name="Forma libre 44">
              <a:extLst>
                <a:ext uri="{FF2B5EF4-FFF2-40B4-BE49-F238E27FC236}">
                  <a16:creationId xmlns:a16="http://schemas.microsoft.com/office/drawing/2014/main" id="{A0942D7E-A750-5C44-B734-6D665436035A}"/>
                </a:ext>
              </a:extLst>
            </p:cNvPr>
            <p:cNvSpPr/>
            <p:nvPr/>
          </p:nvSpPr>
          <p:spPr>
            <a:xfrm>
              <a:off x="1111106" y="2272211"/>
              <a:ext cx="114559" cy="120147"/>
            </a:xfrm>
            <a:custGeom>
              <a:avLst/>
              <a:gdLst>
                <a:gd name="connsiteX0" fmla="*/ 109948 w 114558"/>
                <a:gd name="connsiteY0" fmla="*/ 119728 h 120146"/>
                <a:gd name="connsiteX1" fmla="*/ 6846 w 114558"/>
                <a:gd name="connsiteY1" fmla="*/ 119728 h 120146"/>
                <a:gd name="connsiteX2" fmla="*/ 2096 w 114558"/>
                <a:gd name="connsiteY2" fmla="*/ 114978 h 120146"/>
                <a:gd name="connsiteX3" fmla="*/ 2096 w 114558"/>
                <a:gd name="connsiteY3" fmla="*/ 6846 h 120146"/>
                <a:gd name="connsiteX4" fmla="*/ 6846 w 114558"/>
                <a:gd name="connsiteY4" fmla="*/ 2096 h 120146"/>
                <a:gd name="connsiteX5" fmla="*/ 109948 w 114558"/>
                <a:gd name="connsiteY5" fmla="*/ 2096 h 120146"/>
                <a:gd name="connsiteX6" fmla="*/ 114698 w 114558"/>
                <a:gd name="connsiteY6" fmla="*/ 6846 h 120146"/>
                <a:gd name="connsiteX7" fmla="*/ 114698 w 114558"/>
                <a:gd name="connsiteY7" fmla="*/ 114978 h 120146"/>
                <a:gd name="connsiteX8" fmla="*/ 109948 w 114558"/>
                <a:gd name="connsiteY8" fmla="*/ 119728 h 12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58" h="120146">
                  <a:moveTo>
                    <a:pt x="109948" y="119728"/>
                  </a:moveTo>
                  <a:lnTo>
                    <a:pt x="6846" y="119728"/>
                  </a:lnTo>
                  <a:cubicBezTo>
                    <a:pt x="4051" y="119728"/>
                    <a:pt x="2096" y="117492"/>
                    <a:pt x="2096" y="114978"/>
                  </a:cubicBezTo>
                  <a:lnTo>
                    <a:pt x="2096" y="6846"/>
                  </a:lnTo>
                  <a:cubicBezTo>
                    <a:pt x="2096" y="4051"/>
                    <a:pt x="4331" y="2096"/>
                    <a:pt x="6846" y="2096"/>
                  </a:cubicBezTo>
                  <a:lnTo>
                    <a:pt x="109948" y="2096"/>
                  </a:lnTo>
                  <a:cubicBezTo>
                    <a:pt x="112742" y="2096"/>
                    <a:pt x="114698" y="4331"/>
                    <a:pt x="114698" y="6846"/>
                  </a:cubicBezTo>
                  <a:lnTo>
                    <a:pt x="114698" y="114978"/>
                  </a:lnTo>
                  <a:cubicBezTo>
                    <a:pt x="114698" y="117492"/>
                    <a:pt x="112742" y="119728"/>
                    <a:pt x="109948" y="119728"/>
                  </a:cubicBezTo>
                  <a:close/>
                </a:path>
              </a:pathLst>
            </a:custGeom>
            <a:solidFill>
              <a:srgbClr val="7AB3E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" name="Forma libre 45">
              <a:extLst>
                <a:ext uri="{FF2B5EF4-FFF2-40B4-BE49-F238E27FC236}">
                  <a16:creationId xmlns:a16="http://schemas.microsoft.com/office/drawing/2014/main" id="{749C99E0-5B3C-FC43-9DE7-F7813D2C3325}"/>
                </a:ext>
              </a:extLst>
            </p:cNvPr>
            <p:cNvSpPr/>
            <p:nvPr/>
          </p:nvSpPr>
          <p:spPr>
            <a:xfrm>
              <a:off x="1431311" y="2075506"/>
              <a:ext cx="262646" cy="441470"/>
            </a:xfrm>
            <a:custGeom>
              <a:avLst/>
              <a:gdLst>
                <a:gd name="connsiteX0" fmla="*/ 258874 w 262646"/>
                <a:gd name="connsiteY0" fmla="*/ 441050 h 441469"/>
                <a:gd name="connsiteX1" fmla="*/ 5728 w 262646"/>
                <a:gd name="connsiteY1" fmla="*/ 441050 h 441469"/>
                <a:gd name="connsiteX2" fmla="*/ 2096 w 262646"/>
                <a:gd name="connsiteY2" fmla="*/ 437418 h 441469"/>
                <a:gd name="connsiteX3" fmla="*/ 2096 w 262646"/>
                <a:gd name="connsiteY3" fmla="*/ 5728 h 441469"/>
                <a:gd name="connsiteX4" fmla="*/ 5728 w 262646"/>
                <a:gd name="connsiteY4" fmla="*/ 2096 h 441469"/>
                <a:gd name="connsiteX5" fmla="*/ 258874 w 262646"/>
                <a:gd name="connsiteY5" fmla="*/ 2096 h 441469"/>
                <a:gd name="connsiteX6" fmla="*/ 262507 w 262646"/>
                <a:gd name="connsiteY6" fmla="*/ 5728 h 441469"/>
                <a:gd name="connsiteX7" fmla="*/ 262507 w 262646"/>
                <a:gd name="connsiteY7" fmla="*/ 437139 h 441469"/>
                <a:gd name="connsiteX8" fmla="*/ 258874 w 262646"/>
                <a:gd name="connsiteY8" fmla="*/ 441050 h 44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646" h="441469">
                  <a:moveTo>
                    <a:pt x="258874" y="441050"/>
                  </a:moveTo>
                  <a:lnTo>
                    <a:pt x="5728" y="441050"/>
                  </a:lnTo>
                  <a:cubicBezTo>
                    <a:pt x="3772" y="441050"/>
                    <a:pt x="2096" y="439374"/>
                    <a:pt x="2096" y="437418"/>
                  </a:cubicBezTo>
                  <a:lnTo>
                    <a:pt x="2096" y="5728"/>
                  </a:lnTo>
                  <a:cubicBezTo>
                    <a:pt x="2096" y="3772"/>
                    <a:pt x="3772" y="2096"/>
                    <a:pt x="5728" y="2096"/>
                  </a:cubicBezTo>
                  <a:lnTo>
                    <a:pt x="258874" y="2096"/>
                  </a:lnTo>
                  <a:cubicBezTo>
                    <a:pt x="260830" y="2096"/>
                    <a:pt x="262507" y="3772"/>
                    <a:pt x="262507" y="5728"/>
                  </a:cubicBezTo>
                  <a:lnTo>
                    <a:pt x="262507" y="437139"/>
                  </a:lnTo>
                  <a:cubicBezTo>
                    <a:pt x="262507" y="439374"/>
                    <a:pt x="260830" y="441050"/>
                    <a:pt x="258874" y="441050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" name="Forma libre 46">
              <a:extLst>
                <a:ext uri="{FF2B5EF4-FFF2-40B4-BE49-F238E27FC236}">
                  <a16:creationId xmlns:a16="http://schemas.microsoft.com/office/drawing/2014/main" id="{21A3CAC0-37E5-174E-A835-01670D2D9D06}"/>
                </a:ext>
              </a:extLst>
            </p:cNvPr>
            <p:cNvSpPr/>
            <p:nvPr/>
          </p:nvSpPr>
          <p:spPr>
            <a:xfrm>
              <a:off x="1476017" y="2111271"/>
              <a:ext cx="170441" cy="39118"/>
            </a:xfrm>
            <a:custGeom>
              <a:avLst/>
              <a:gdLst>
                <a:gd name="connsiteX0" fmla="*/ 167786 w 170440"/>
                <a:gd name="connsiteY0" fmla="*/ 38978 h 39117"/>
                <a:gd name="connsiteX1" fmla="*/ 4890 w 170440"/>
                <a:gd name="connsiteY1" fmla="*/ 38978 h 39117"/>
                <a:gd name="connsiteX2" fmla="*/ 2096 w 170440"/>
                <a:gd name="connsiteY2" fmla="*/ 36184 h 39117"/>
                <a:gd name="connsiteX3" fmla="*/ 2096 w 170440"/>
                <a:gd name="connsiteY3" fmla="*/ 4890 h 39117"/>
                <a:gd name="connsiteX4" fmla="*/ 4890 w 170440"/>
                <a:gd name="connsiteY4" fmla="*/ 2096 h 39117"/>
                <a:gd name="connsiteX5" fmla="*/ 167786 w 170440"/>
                <a:gd name="connsiteY5" fmla="*/ 2096 h 39117"/>
                <a:gd name="connsiteX6" fmla="*/ 170581 w 170440"/>
                <a:gd name="connsiteY6" fmla="*/ 4890 h 39117"/>
                <a:gd name="connsiteX7" fmla="*/ 170581 w 170440"/>
                <a:gd name="connsiteY7" fmla="*/ 36184 h 39117"/>
                <a:gd name="connsiteX8" fmla="*/ 167786 w 170440"/>
                <a:gd name="connsiteY8" fmla="*/ 38978 h 3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440" h="39117">
                  <a:moveTo>
                    <a:pt x="167786" y="38978"/>
                  </a:moveTo>
                  <a:lnTo>
                    <a:pt x="4890" y="38978"/>
                  </a:lnTo>
                  <a:cubicBezTo>
                    <a:pt x="3213" y="38978"/>
                    <a:pt x="2096" y="37581"/>
                    <a:pt x="2096" y="36184"/>
                  </a:cubicBezTo>
                  <a:lnTo>
                    <a:pt x="2096" y="4890"/>
                  </a:lnTo>
                  <a:cubicBezTo>
                    <a:pt x="2096" y="3213"/>
                    <a:pt x="3493" y="2096"/>
                    <a:pt x="4890" y="2096"/>
                  </a:cubicBezTo>
                  <a:lnTo>
                    <a:pt x="167786" y="2096"/>
                  </a:lnTo>
                  <a:cubicBezTo>
                    <a:pt x="169463" y="2096"/>
                    <a:pt x="170581" y="3493"/>
                    <a:pt x="170581" y="4890"/>
                  </a:cubicBezTo>
                  <a:lnTo>
                    <a:pt x="170581" y="36184"/>
                  </a:lnTo>
                  <a:cubicBezTo>
                    <a:pt x="170581" y="37581"/>
                    <a:pt x="169463" y="38978"/>
                    <a:pt x="167786" y="38978"/>
                  </a:cubicBezTo>
                  <a:close/>
                </a:path>
              </a:pathLst>
            </a:custGeom>
            <a:solidFill>
              <a:srgbClr val="7AB3E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" name="Forma libre 47">
              <a:extLst>
                <a:ext uri="{FF2B5EF4-FFF2-40B4-BE49-F238E27FC236}">
                  <a16:creationId xmlns:a16="http://schemas.microsoft.com/office/drawing/2014/main" id="{9FDAA643-621A-C146-BF40-B8DBB59AC6CE}"/>
                </a:ext>
              </a:extLst>
            </p:cNvPr>
            <p:cNvSpPr/>
            <p:nvPr/>
          </p:nvSpPr>
          <p:spPr>
            <a:xfrm>
              <a:off x="1484679" y="2326138"/>
              <a:ext cx="64265" cy="30735"/>
            </a:xfrm>
            <a:custGeom>
              <a:avLst/>
              <a:gdLst>
                <a:gd name="connsiteX0" fmla="*/ 49875 w 64264"/>
                <a:gd name="connsiteY0" fmla="*/ 30596 h 30735"/>
                <a:gd name="connsiteX1" fmla="*/ 16346 w 64264"/>
                <a:gd name="connsiteY1" fmla="*/ 30596 h 30735"/>
                <a:gd name="connsiteX2" fmla="*/ 2096 w 64264"/>
                <a:gd name="connsiteY2" fmla="*/ 16346 h 30735"/>
                <a:gd name="connsiteX3" fmla="*/ 2096 w 64264"/>
                <a:gd name="connsiteY3" fmla="*/ 16346 h 30735"/>
                <a:gd name="connsiteX4" fmla="*/ 16346 w 64264"/>
                <a:gd name="connsiteY4" fmla="*/ 2096 h 30735"/>
                <a:gd name="connsiteX5" fmla="*/ 49875 w 64264"/>
                <a:gd name="connsiteY5" fmla="*/ 2096 h 30735"/>
                <a:gd name="connsiteX6" fmla="*/ 64125 w 64264"/>
                <a:gd name="connsiteY6" fmla="*/ 16346 h 30735"/>
                <a:gd name="connsiteX7" fmla="*/ 64125 w 64264"/>
                <a:gd name="connsiteY7" fmla="*/ 16346 h 30735"/>
                <a:gd name="connsiteX8" fmla="*/ 49875 w 64264"/>
                <a:gd name="connsiteY8" fmla="*/ 30596 h 3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64" h="30735">
                  <a:moveTo>
                    <a:pt x="49875" y="30596"/>
                  </a:moveTo>
                  <a:lnTo>
                    <a:pt x="16346" y="30596"/>
                  </a:lnTo>
                  <a:cubicBezTo>
                    <a:pt x="8522" y="30596"/>
                    <a:pt x="2096" y="24169"/>
                    <a:pt x="2096" y="16346"/>
                  </a:cubicBezTo>
                  <a:lnTo>
                    <a:pt x="2096" y="16346"/>
                  </a:lnTo>
                  <a:cubicBezTo>
                    <a:pt x="2096" y="8522"/>
                    <a:pt x="8522" y="2096"/>
                    <a:pt x="16346" y="2096"/>
                  </a:cubicBezTo>
                  <a:lnTo>
                    <a:pt x="49875" y="2096"/>
                  </a:lnTo>
                  <a:cubicBezTo>
                    <a:pt x="57698" y="2096"/>
                    <a:pt x="64125" y="8522"/>
                    <a:pt x="64125" y="16346"/>
                  </a:cubicBezTo>
                  <a:lnTo>
                    <a:pt x="64125" y="16346"/>
                  </a:lnTo>
                  <a:cubicBezTo>
                    <a:pt x="64125" y="24448"/>
                    <a:pt x="57698" y="30596"/>
                    <a:pt x="49875" y="30596"/>
                  </a:cubicBezTo>
                  <a:close/>
                </a:path>
              </a:pathLst>
            </a:custGeom>
            <a:solidFill>
              <a:srgbClr val="7AB3E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" name="Forma libre 48">
              <a:extLst>
                <a:ext uri="{FF2B5EF4-FFF2-40B4-BE49-F238E27FC236}">
                  <a16:creationId xmlns:a16="http://schemas.microsoft.com/office/drawing/2014/main" id="{8B683EB7-F4E0-9C46-BF88-F36ACD7E6CF6}"/>
                </a:ext>
              </a:extLst>
            </p:cNvPr>
            <p:cNvSpPr/>
            <p:nvPr/>
          </p:nvSpPr>
          <p:spPr>
            <a:xfrm>
              <a:off x="1581355" y="2326138"/>
              <a:ext cx="64265" cy="30735"/>
            </a:xfrm>
            <a:custGeom>
              <a:avLst/>
              <a:gdLst>
                <a:gd name="connsiteX0" fmla="*/ 49875 w 64264"/>
                <a:gd name="connsiteY0" fmla="*/ 30596 h 30735"/>
                <a:gd name="connsiteX1" fmla="*/ 16346 w 64264"/>
                <a:gd name="connsiteY1" fmla="*/ 30596 h 30735"/>
                <a:gd name="connsiteX2" fmla="*/ 2096 w 64264"/>
                <a:gd name="connsiteY2" fmla="*/ 16346 h 30735"/>
                <a:gd name="connsiteX3" fmla="*/ 2096 w 64264"/>
                <a:gd name="connsiteY3" fmla="*/ 16346 h 30735"/>
                <a:gd name="connsiteX4" fmla="*/ 16346 w 64264"/>
                <a:gd name="connsiteY4" fmla="*/ 2096 h 30735"/>
                <a:gd name="connsiteX5" fmla="*/ 49875 w 64264"/>
                <a:gd name="connsiteY5" fmla="*/ 2096 h 30735"/>
                <a:gd name="connsiteX6" fmla="*/ 64125 w 64264"/>
                <a:gd name="connsiteY6" fmla="*/ 16346 h 30735"/>
                <a:gd name="connsiteX7" fmla="*/ 64125 w 64264"/>
                <a:gd name="connsiteY7" fmla="*/ 16346 h 30735"/>
                <a:gd name="connsiteX8" fmla="*/ 49875 w 64264"/>
                <a:gd name="connsiteY8" fmla="*/ 30596 h 3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64" h="30735">
                  <a:moveTo>
                    <a:pt x="49875" y="30596"/>
                  </a:moveTo>
                  <a:lnTo>
                    <a:pt x="16346" y="30596"/>
                  </a:lnTo>
                  <a:cubicBezTo>
                    <a:pt x="8522" y="30596"/>
                    <a:pt x="2096" y="24169"/>
                    <a:pt x="2096" y="16346"/>
                  </a:cubicBezTo>
                  <a:lnTo>
                    <a:pt x="2096" y="16346"/>
                  </a:lnTo>
                  <a:cubicBezTo>
                    <a:pt x="2096" y="8522"/>
                    <a:pt x="8522" y="2096"/>
                    <a:pt x="16346" y="2096"/>
                  </a:cubicBezTo>
                  <a:lnTo>
                    <a:pt x="49875" y="2096"/>
                  </a:lnTo>
                  <a:cubicBezTo>
                    <a:pt x="57698" y="2096"/>
                    <a:pt x="64125" y="8522"/>
                    <a:pt x="64125" y="16346"/>
                  </a:cubicBezTo>
                  <a:lnTo>
                    <a:pt x="64125" y="16346"/>
                  </a:lnTo>
                  <a:cubicBezTo>
                    <a:pt x="64125" y="24448"/>
                    <a:pt x="57698" y="30596"/>
                    <a:pt x="49875" y="30596"/>
                  </a:cubicBezTo>
                  <a:close/>
                </a:path>
              </a:pathLst>
            </a:custGeom>
            <a:solidFill>
              <a:srgbClr val="7C6E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1" name="Forma libre 49">
              <a:extLst>
                <a:ext uri="{FF2B5EF4-FFF2-40B4-BE49-F238E27FC236}">
                  <a16:creationId xmlns:a16="http://schemas.microsoft.com/office/drawing/2014/main" id="{2A70358D-C3C0-D947-AE41-33B3265E6F08}"/>
                </a:ext>
              </a:extLst>
            </p:cNvPr>
            <p:cNvSpPr/>
            <p:nvPr/>
          </p:nvSpPr>
          <p:spPr>
            <a:xfrm>
              <a:off x="1472385" y="2185315"/>
              <a:ext cx="184411" cy="30735"/>
            </a:xfrm>
            <a:custGeom>
              <a:avLst/>
              <a:gdLst>
                <a:gd name="connsiteX0" fmla="*/ 2096 w 184411"/>
                <a:gd name="connsiteY0" fmla="*/ 2096 h 30735"/>
                <a:gd name="connsiteX1" fmla="*/ 183154 w 184411"/>
                <a:gd name="connsiteY1" fmla="*/ 2096 h 30735"/>
                <a:gd name="connsiteX2" fmla="*/ 183154 w 184411"/>
                <a:gd name="connsiteY2" fmla="*/ 30596 h 30735"/>
                <a:gd name="connsiteX3" fmla="*/ 2096 w 184411"/>
                <a:gd name="connsiteY3" fmla="*/ 30596 h 3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11" h="30735">
                  <a:moveTo>
                    <a:pt x="2096" y="2096"/>
                  </a:moveTo>
                  <a:lnTo>
                    <a:pt x="183154" y="2096"/>
                  </a:lnTo>
                  <a:lnTo>
                    <a:pt x="183154" y="30596"/>
                  </a:lnTo>
                  <a:lnTo>
                    <a:pt x="2096" y="30596"/>
                  </a:lnTo>
                  <a:close/>
                </a:path>
              </a:pathLst>
            </a:custGeom>
            <a:solidFill>
              <a:srgbClr val="FA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2" name="Forma libre 50">
              <a:extLst>
                <a:ext uri="{FF2B5EF4-FFF2-40B4-BE49-F238E27FC236}">
                  <a16:creationId xmlns:a16="http://schemas.microsoft.com/office/drawing/2014/main" id="{CBAFA617-D2F1-0548-92F4-D10BB0E6B737}"/>
                </a:ext>
              </a:extLst>
            </p:cNvPr>
            <p:cNvSpPr/>
            <p:nvPr/>
          </p:nvSpPr>
          <p:spPr>
            <a:xfrm>
              <a:off x="1472385" y="2233653"/>
              <a:ext cx="184411" cy="30735"/>
            </a:xfrm>
            <a:custGeom>
              <a:avLst/>
              <a:gdLst>
                <a:gd name="connsiteX0" fmla="*/ 2096 w 184411"/>
                <a:gd name="connsiteY0" fmla="*/ 2096 h 30735"/>
                <a:gd name="connsiteX1" fmla="*/ 183154 w 184411"/>
                <a:gd name="connsiteY1" fmla="*/ 2096 h 30735"/>
                <a:gd name="connsiteX2" fmla="*/ 183154 w 184411"/>
                <a:gd name="connsiteY2" fmla="*/ 30596 h 30735"/>
                <a:gd name="connsiteX3" fmla="*/ 2096 w 184411"/>
                <a:gd name="connsiteY3" fmla="*/ 30596 h 3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11" h="30735">
                  <a:moveTo>
                    <a:pt x="2096" y="2096"/>
                  </a:moveTo>
                  <a:lnTo>
                    <a:pt x="183154" y="2096"/>
                  </a:lnTo>
                  <a:lnTo>
                    <a:pt x="183154" y="30596"/>
                  </a:lnTo>
                  <a:lnTo>
                    <a:pt x="2096" y="30596"/>
                  </a:lnTo>
                  <a:close/>
                </a:path>
              </a:pathLst>
            </a:custGeom>
            <a:solidFill>
              <a:srgbClr val="FA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3" name="Forma libre 51">
              <a:extLst>
                <a:ext uri="{FF2B5EF4-FFF2-40B4-BE49-F238E27FC236}">
                  <a16:creationId xmlns:a16="http://schemas.microsoft.com/office/drawing/2014/main" id="{C1EEDD6F-EFF4-0E4B-8DB2-BBF442F1FA21}"/>
                </a:ext>
              </a:extLst>
            </p:cNvPr>
            <p:cNvSpPr/>
            <p:nvPr/>
          </p:nvSpPr>
          <p:spPr>
            <a:xfrm>
              <a:off x="1511223" y="2280035"/>
              <a:ext cx="106176" cy="8382"/>
            </a:xfrm>
            <a:custGeom>
              <a:avLst/>
              <a:gdLst>
                <a:gd name="connsiteX0" fmla="*/ 2096 w 106176"/>
                <a:gd name="connsiteY0" fmla="*/ 2096 h 8382"/>
                <a:gd name="connsiteX1" fmla="*/ 106316 w 106176"/>
                <a:gd name="connsiteY1" fmla="*/ 2096 h 8382"/>
                <a:gd name="connsiteX2" fmla="*/ 106316 w 106176"/>
                <a:gd name="connsiteY2" fmla="*/ 8522 h 8382"/>
                <a:gd name="connsiteX3" fmla="*/ 2096 w 106176"/>
                <a:gd name="connsiteY3" fmla="*/ 8522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176" h="8382">
                  <a:moveTo>
                    <a:pt x="2096" y="2096"/>
                  </a:moveTo>
                  <a:lnTo>
                    <a:pt x="106316" y="2096"/>
                  </a:lnTo>
                  <a:lnTo>
                    <a:pt x="106316" y="8522"/>
                  </a:lnTo>
                  <a:lnTo>
                    <a:pt x="2096" y="8522"/>
                  </a:lnTo>
                  <a:close/>
                </a:path>
              </a:pathLst>
            </a:custGeom>
            <a:solidFill>
              <a:srgbClr val="CED2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Forma libre 52">
              <a:extLst>
                <a:ext uri="{FF2B5EF4-FFF2-40B4-BE49-F238E27FC236}">
                  <a16:creationId xmlns:a16="http://schemas.microsoft.com/office/drawing/2014/main" id="{B1D00CDD-4825-8D45-8A19-7C63FE2C165D}"/>
                </a:ext>
              </a:extLst>
            </p:cNvPr>
            <p:cNvSpPr/>
            <p:nvPr/>
          </p:nvSpPr>
          <p:spPr>
            <a:xfrm>
              <a:off x="1866355" y="2360505"/>
              <a:ext cx="399558" cy="75441"/>
            </a:xfrm>
            <a:custGeom>
              <a:avLst/>
              <a:gdLst>
                <a:gd name="connsiteX0" fmla="*/ 363654 w 399557"/>
                <a:gd name="connsiteY0" fmla="*/ 74742 h 75441"/>
                <a:gd name="connsiteX1" fmla="*/ 38419 w 399557"/>
                <a:gd name="connsiteY1" fmla="*/ 74742 h 75441"/>
                <a:gd name="connsiteX2" fmla="*/ 2096 w 399557"/>
                <a:gd name="connsiteY2" fmla="*/ 38419 h 75441"/>
                <a:gd name="connsiteX3" fmla="*/ 2096 w 399557"/>
                <a:gd name="connsiteY3" fmla="*/ 38419 h 75441"/>
                <a:gd name="connsiteX4" fmla="*/ 38419 w 399557"/>
                <a:gd name="connsiteY4" fmla="*/ 2096 h 75441"/>
                <a:gd name="connsiteX5" fmla="*/ 363654 w 399557"/>
                <a:gd name="connsiteY5" fmla="*/ 2096 h 75441"/>
                <a:gd name="connsiteX6" fmla="*/ 399977 w 399557"/>
                <a:gd name="connsiteY6" fmla="*/ 38419 h 75441"/>
                <a:gd name="connsiteX7" fmla="*/ 399977 w 399557"/>
                <a:gd name="connsiteY7" fmla="*/ 38419 h 75441"/>
                <a:gd name="connsiteX8" fmla="*/ 363654 w 399557"/>
                <a:gd name="connsiteY8" fmla="*/ 74742 h 7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9557" h="75441">
                  <a:moveTo>
                    <a:pt x="363654" y="74742"/>
                  </a:moveTo>
                  <a:lnTo>
                    <a:pt x="38419" y="74742"/>
                  </a:lnTo>
                  <a:cubicBezTo>
                    <a:pt x="18301" y="74742"/>
                    <a:pt x="2096" y="58537"/>
                    <a:pt x="2096" y="38419"/>
                  </a:cubicBezTo>
                  <a:lnTo>
                    <a:pt x="2096" y="38419"/>
                  </a:lnTo>
                  <a:cubicBezTo>
                    <a:pt x="2096" y="18301"/>
                    <a:pt x="18301" y="2096"/>
                    <a:pt x="38419" y="2096"/>
                  </a:cubicBezTo>
                  <a:lnTo>
                    <a:pt x="363654" y="2096"/>
                  </a:lnTo>
                  <a:cubicBezTo>
                    <a:pt x="383771" y="2096"/>
                    <a:pt x="399977" y="18301"/>
                    <a:pt x="399977" y="38419"/>
                  </a:cubicBezTo>
                  <a:lnTo>
                    <a:pt x="399977" y="38419"/>
                  </a:lnTo>
                  <a:cubicBezTo>
                    <a:pt x="399977" y="58537"/>
                    <a:pt x="383771" y="74742"/>
                    <a:pt x="363654" y="74742"/>
                  </a:cubicBezTo>
                  <a:close/>
                </a:path>
              </a:pathLst>
            </a:custGeom>
            <a:solidFill>
              <a:srgbClr val="7C6E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5" name="Forma libre 53">
              <a:extLst>
                <a:ext uri="{FF2B5EF4-FFF2-40B4-BE49-F238E27FC236}">
                  <a16:creationId xmlns:a16="http://schemas.microsoft.com/office/drawing/2014/main" id="{93A8D124-E05A-ED4B-A270-9A7D41833058}"/>
                </a:ext>
              </a:extLst>
            </p:cNvPr>
            <p:cNvSpPr/>
            <p:nvPr/>
          </p:nvSpPr>
          <p:spPr>
            <a:xfrm>
              <a:off x="1714076" y="2066565"/>
              <a:ext cx="265441" cy="61470"/>
            </a:xfrm>
            <a:custGeom>
              <a:avLst/>
              <a:gdLst>
                <a:gd name="connsiteX0" fmla="*/ 234286 w 265440"/>
                <a:gd name="connsiteY0" fmla="*/ 61331 h 61470"/>
                <a:gd name="connsiteX1" fmla="*/ 31713 w 265440"/>
                <a:gd name="connsiteY1" fmla="*/ 61331 h 61470"/>
                <a:gd name="connsiteX2" fmla="*/ 2096 w 265440"/>
                <a:gd name="connsiteY2" fmla="*/ 31713 h 61470"/>
                <a:gd name="connsiteX3" fmla="*/ 2096 w 265440"/>
                <a:gd name="connsiteY3" fmla="*/ 31713 h 61470"/>
                <a:gd name="connsiteX4" fmla="*/ 31713 w 265440"/>
                <a:gd name="connsiteY4" fmla="*/ 2096 h 61470"/>
                <a:gd name="connsiteX5" fmla="*/ 234286 w 265440"/>
                <a:gd name="connsiteY5" fmla="*/ 2096 h 61470"/>
                <a:gd name="connsiteX6" fmla="*/ 263904 w 265440"/>
                <a:gd name="connsiteY6" fmla="*/ 31713 h 61470"/>
                <a:gd name="connsiteX7" fmla="*/ 263904 w 265440"/>
                <a:gd name="connsiteY7" fmla="*/ 31713 h 61470"/>
                <a:gd name="connsiteX8" fmla="*/ 234286 w 265440"/>
                <a:gd name="connsiteY8" fmla="*/ 61331 h 6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5440" h="61470">
                  <a:moveTo>
                    <a:pt x="234286" y="61331"/>
                  </a:moveTo>
                  <a:lnTo>
                    <a:pt x="31713" y="61331"/>
                  </a:lnTo>
                  <a:cubicBezTo>
                    <a:pt x="15228" y="61331"/>
                    <a:pt x="2096" y="47919"/>
                    <a:pt x="2096" y="31713"/>
                  </a:cubicBezTo>
                  <a:lnTo>
                    <a:pt x="2096" y="31713"/>
                  </a:lnTo>
                  <a:cubicBezTo>
                    <a:pt x="2096" y="15228"/>
                    <a:pt x="15507" y="2096"/>
                    <a:pt x="31713" y="2096"/>
                  </a:cubicBezTo>
                  <a:lnTo>
                    <a:pt x="234286" y="2096"/>
                  </a:lnTo>
                  <a:cubicBezTo>
                    <a:pt x="250771" y="2096"/>
                    <a:pt x="263904" y="15507"/>
                    <a:pt x="263904" y="31713"/>
                  </a:cubicBezTo>
                  <a:lnTo>
                    <a:pt x="263904" y="31713"/>
                  </a:lnTo>
                  <a:cubicBezTo>
                    <a:pt x="264183" y="47919"/>
                    <a:pt x="250771" y="61331"/>
                    <a:pt x="234286" y="61331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54">
              <a:extLst>
                <a:ext uri="{FF2B5EF4-FFF2-40B4-BE49-F238E27FC236}">
                  <a16:creationId xmlns:a16="http://schemas.microsoft.com/office/drawing/2014/main" id="{3D59F627-05BE-D548-844A-3C21D42CE172}"/>
                </a:ext>
              </a:extLst>
            </p:cNvPr>
            <p:cNvSpPr/>
            <p:nvPr/>
          </p:nvSpPr>
          <p:spPr>
            <a:xfrm>
              <a:off x="1773590" y="2086962"/>
              <a:ext cx="22353" cy="22353"/>
            </a:xfrm>
            <a:custGeom>
              <a:avLst/>
              <a:gdLst>
                <a:gd name="connsiteX0" fmla="*/ 20537 w 22352"/>
                <a:gd name="connsiteY0" fmla="*/ 11316 h 22352"/>
                <a:gd name="connsiteX1" fmla="*/ 11316 w 22352"/>
                <a:gd name="connsiteY1" fmla="*/ 20537 h 22352"/>
                <a:gd name="connsiteX2" fmla="*/ 2096 w 22352"/>
                <a:gd name="connsiteY2" fmla="*/ 11316 h 22352"/>
                <a:gd name="connsiteX3" fmla="*/ 11316 w 22352"/>
                <a:gd name="connsiteY3" fmla="*/ 2096 h 22352"/>
                <a:gd name="connsiteX4" fmla="*/ 20537 w 22352"/>
                <a:gd name="connsiteY4" fmla="*/ 11316 h 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52" h="22352">
                  <a:moveTo>
                    <a:pt x="20537" y="11316"/>
                  </a:moveTo>
                  <a:cubicBezTo>
                    <a:pt x="20537" y="16346"/>
                    <a:pt x="16345" y="20537"/>
                    <a:pt x="11316" y="20537"/>
                  </a:cubicBezTo>
                  <a:cubicBezTo>
                    <a:pt x="6287" y="20537"/>
                    <a:pt x="2096" y="16346"/>
                    <a:pt x="2096" y="11316"/>
                  </a:cubicBezTo>
                  <a:cubicBezTo>
                    <a:pt x="2096" y="6287"/>
                    <a:pt x="6287" y="2096"/>
                    <a:pt x="11316" y="2096"/>
                  </a:cubicBezTo>
                  <a:cubicBezTo>
                    <a:pt x="16345" y="2096"/>
                    <a:pt x="20537" y="6007"/>
                    <a:pt x="20537" y="11316"/>
                  </a:cubicBezTo>
                  <a:close/>
                </a:path>
              </a:pathLst>
            </a:custGeom>
            <a:solidFill>
              <a:srgbClr val="FCC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7" name="Forma libre 55">
              <a:extLst>
                <a:ext uri="{FF2B5EF4-FFF2-40B4-BE49-F238E27FC236}">
                  <a16:creationId xmlns:a16="http://schemas.microsoft.com/office/drawing/2014/main" id="{D9079DC5-C2CC-B949-8A13-A288DD50D5F5}"/>
                </a:ext>
              </a:extLst>
            </p:cNvPr>
            <p:cNvSpPr/>
            <p:nvPr/>
          </p:nvSpPr>
          <p:spPr>
            <a:xfrm>
              <a:off x="1837296" y="2086962"/>
              <a:ext cx="22353" cy="22353"/>
            </a:xfrm>
            <a:custGeom>
              <a:avLst/>
              <a:gdLst>
                <a:gd name="connsiteX0" fmla="*/ 20537 w 22352"/>
                <a:gd name="connsiteY0" fmla="*/ 11316 h 22352"/>
                <a:gd name="connsiteX1" fmla="*/ 11316 w 22352"/>
                <a:gd name="connsiteY1" fmla="*/ 20537 h 22352"/>
                <a:gd name="connsiteX2" fmla="*/ 2096 w 22352"/>
                <a:gd name="connsiteY2" fmla="*/ 11316 h 22352"/>
                <a:gd name="connsiteX3" fmla="*/ 11316 w 22352"/>
                <a:gd name="connsiteY3" fmla="*/ 2096 h 22352"/>
                <a:gd name="connsiteX4" fmla="*/ 20537 w 22352"/>
                <a:gd name="connsiteY4" fmla="*/ 11316 h 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52" h="22352">
                  <a:moveTo>
                    <a:pt x="20537" y="11316"/>
                  </a:moveTo>
                  <a:cubicBezTo>
                    <a:pt x="20537" y="16346"/>
                    <a:pt x="16346" y="20537"/>
                    <a:pt x="11316" y="20537"/>
                  </a:cubicBezTo>
                  <a:cubicBezTo>
                    <a:pt x="6287" y="20537"/>
                    <a:pt x="2096" y="16346"/>
                    <a:pt x="2096" y="11316"/>
                  </a:cubicBezTo>
                  <a:cubicBezTo>
                    <a:pt x="2096" y="6287"/>
                    <a:pt x="6287" y="2096"/>
                    <a:pt x="11316" y="2096"/>
                  </a:cubicBezTo>
                  <a:cubicBezTo>
                    <a:pt x="16346" y="2096"/>
                    <a:pt x="20537" y="6007"/>
                    <a:pt x="20537" y="11316"/>
                  </a:cubicBezTo>
                  <a:close/>
                </a:path>
              </a:pathLst>
            </a:custGeom>
            <a:solidFill>
              <a:srgbClr val="91C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" name="Forma libre 56">
              <a:extLst>
                <a:ext uri="{FF2B5EF4-FFF2-40B4-BE49-F238E27FC236}">
                  <a16:creationId xmlns:a16="http://schemas.microsoft.com/office/drawing/2014/main" id="{50377567-529F-FF43-BB95-96D598608AFA}"/>
                </a:ext>
              </a:extLst>
            </p:cNvPr>
            <p:cNvSpPr/>
            <p:nvPr/>
          </p:nvSpPr>
          <p:spPr>
            <a:xfrm>
              <a:off x="1896252" y="2086949"/>
              <a:ext cx="22353" cy="22353"/>
            </a:xfrm>
            <a:custGeom>
              <a:avLst/>
              <a:gdLst>
                <a:gd name="connsiteX0" fmla="*/ 20537 w 22352"/>
                <a:gd name="connsiteY0" fmla="*/ 11329 h 22352"/>
                <a:gd name="connsiteX1" fmla="*/ 11316 w 22352"/>
                <a:gd name="connsiteY1" fmla="*/ 20550 h 22352"/>
                <a:gd name="connsiteX2" fmla="*/ 2096 w 22352"/>
                <a:gd name="connsiteY2" fmla="*/ 11329 h 22352"/>
                <a:gd name="connsiteX3" fmla="*/ 11316 w 22352"/>
                <a:gd name="connsiteY3" fmla="*/ 2109 h 22352"/>
                <a:gd name="connsiteX4" fmla="*/ 20537 w 22352"/>
                <a:gd name="connsiteY4" fmla="*/ 11329 h 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52" h="22352">
                  <a:moveTo>
                    <a:pt x="20537" y="11329"/>
                  </a:moveTo>
                  <a:cubicBezTo>
                    <a:pt x="20537" y="16359"/>
                    <a:pt x="16346" y="20550"/>
                    <a:pt x="11316" y="20550"/>
                  </a:cubicBezTo>
                  <a:cubicBezTo>
                    <a:pt x="6287" y="20550"/>
                    <a:pt x="2096" y="16359"/>
                    <a:pt x="2096" y="11329"/>
                  </a:cubicBezTo>
                  <a:cubicBezTo>
                    <a:pt x="2096" y="6300"/>
                    <a:pt x="6287" y="2109"/>
                    <a:pt x="11316" y="2109"/>
                  </a:cubicBezTo>
                  <a:cubicBezTo>
                    <a:pt x="16346" y="1829"/>
                    <a:pt x="20537" y="6021"/>
                    <a:pt x="20537" y="11329"/>
                  </a:cubicBezTo>
                  <a:close/>
                </a:path>
              </a:pathLst>
            </a:custGeom>
            <a:solidFill>
              <a:srgbClr val="E94F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9" name="Forma libre 57">
              <a:extLst>
                <a:ext uri="{FF2B5EF4-FFF2-40B4-BE49-F238E27FC236}">
                  <a16:creationId xmlns:a16="http://schemas.microsoft.com/office/drawing/2014/main" id="{068E6550-EC44-D841-8672-32E1FC3DC09A}"/>
                </a:ext>
              </a:extLst>
            </p:cNvPr>
            <p:cNvSpPr/>
            <p:nvPr/>
          </p:nvSpPr>
          <p:spPr>
            <a:xfrm>
              <a:off x="1143518" y="2315520"/>
              <a:ext cx="47500" cy="47500"/>
            </a:xfrm>
            <a:custGeom>
              <a:avLst/>
              <a:gdLst>
                <a:gd name="connsiteX0" fmla="*/ 47360 w 47499"/>
                <a:gd name="connsiteY0" fmla="*/ 24728 h 47499"/>
                <a:gd name="connsiteX1" fmla="*/ 24728 w 47499"/>
                <a:gd name="connsiteY1" fmla="*/ 47360 h 47499"/>
                <a:gd name="connsiteX2" fmla="*/ 2096 w 47499"/>
                <a:gd name="connsiteY2" fmla="*/ 24728 h 47499"/>
                <a:gd name="connsiteX3" fmla="*/ 24728 w 47499"/>
                <a:gd name="connsiteY3" fmla="*/ 2096 h 47499"/>
                <a:gd name="connsiteX4" fmla="*/ 47360 w 47499"/>
                <a:gd name="connsiteY4" fmla="*/ 24728 h 4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99" h="47499">
                  <a:moveTo>
                    <a:pt x="47360" y="24728"/>
                  </a:moveTo>
                  <a:cubicBezTo>
                    <a:pt x="47360" y="37227"/>
                    <a:pt x="37227" y="47360"/>
                    <a:pt x="24728" y="47360"/>
                  </a:cubicBezTo>
                  <a:cubicBezTo>
                    <a:pt x="12228" y="47360"/>
                    <a:pt x="2096" y="37227"/>
                    <a:pt x="2096" y="24728"/>
                  </a:cubicBezTo>
                  <a:cubicBezTo>
                    <a:pt x="2096" y="12228"/>
                    <a:pt x="12228" y="2096"/>
                    <a:pt x="24728" y="2096"/>
                  </a:cubicBezTo>
                  <a:cubicBezTo>
                    <a:pt x="37227" y="2096"/>
                    <a:pt x="47360" y="12228"/>
                    <a:pt x="47360" y="2472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0" name="Forma libre 58">
              <a:extLst>
                <a:ext uri="{FF2B5EF4-FFF2-40B4-BE49-F238E27FC236}">
                  <a16:creationId xmlns:a16="http://schemas.microsoft.com/office/drawing/2014/main" id="{BBCA474F-B5A2-5F4B-83C7-1BF7B31D2C8E}"/>
                </a:ext>
              </a:extLst>
            </p:cNvPr>
            <p:cNvSpPr/>
            <p:nvPr/>
          </p:nvSpPr>
          <p:spPr>
            <a:xfrm>
              <a:off x="1132062" y="2301550"/>
              <a:ext cx="72647" cy="67059"/>
            </a:xfrm>
            <a:custGeom>
              <a:avLst/>
              <a:gdLst>
                <a:gd name="connsiteX0" fmla="*/ 59654 w 72646"/>
                <a:gd name="connsiteY0" fmla="*/ 11316 h 67058"/>
                <a:gd name="connsiteX1" fmla="*/ 55743 w 72646"/>
                <a:gd name="connsiteY1" fmla="*/ 11316 h 67058"/>
                <a:gd name="connsiteX2" fmla="*/ 49875 w 72646"/>
                <a:gd name="connsiteY2" fmla="*/ 3213 h 67058"/>
                <a:gd name="connsiteX3" fmla="*/ 47919 w 72646"/>
                <a:gd name="connsiteY3" fmla="*/ 2096 h 67058"/>
                <a:gd name="connsiteX4" fmla="*/ 25007 w 72646"/>
                <a:gd name="connsiteY4" fmla="*/ 2096 h 67058"/>
                <a:gd name="connsiteX5" fmla="*/ 23051 w 72646"/>
                <a:gd name="connsiteY5" fmla="*/ 3213 h 67058"/>
                <a:gd name="connsiteX6" fmla="*/ 17184 w 72646"/>
                <a:gd name="connsiteY6" fmla="*/ 11316 h 67058"/>
                <a:gd name="connsiteX7" fmla="*/ 13272 w 72646"/>
                <a:gd name="connsiteY7" fmla="*/ 11316 h 67058"/>
                <a:gd name="connsiteX8" fmla="*/ 2096 w 72646"/>
                <a:gd name="connsiteY8" fmla="*/ 22493 h 67058"/>
                <a:gd name="connsiteX9" fmla="*/ 2096 w 72646"/>
                <a:gd name="connsiteY9" fmla="*/ 55184 h 67058"/>
                <a:gd name="connsiteX10" fmla="*/ 13272 w 72646"/>
                <a:gd name="connsiteY10" fmla="*/ 66360 h 67058"/>
                <a:gd name="connsiteX11" fmla="*/ 59654 w 72646"/>
                <a:gd name="connsiteY11" fmla="*/ 66360 h 67058"/>
                <a:gd name="connsiteX12" fmla="*/ 70831 w 72646"/>
                <a:gd name="connsiteY12" fmla="*/ 55184 h 67058"/>
                <a:gd name="connsiteX13" fmla="*/ 70831 w 72646"/>
                <a:gd name="connsiteY13" fmla="*/ 22772 h 67058"/>
                <a:gd name="connsiteX14" fmla="*/ 59654 w 72646"/>
                <a:gd name="connsiteY14" fmla="*/ 11316 h 67058"/>
                <a:gd name="connsiteX15" fmla="*/ 36463 w 72646"/>
                <a:gd name="connsiteY15" fmla="*/ 55463 h 67058"/>
                <a:gd name="connsiteX16" fmla="*/ 19698 w 72646"/>
                <a:gd name="connsiteY16" fmla="*/ 38698 h 67058"/>
                <a:gd name="connsiteX17" fmla="*/ 36463 w 72646"/>
                <a:gd name="connsiteY17" fmla="*/ 21934 h 67058"/>
                <a:gd name="connsiteX18" fmla="*/ 53228 w 72646"/>
                <a:gd name="connsiteY18" fmla="*/ 38698 h 67058"/>
                <a:gd name="connsiteX19" fmla="*/ 36463 w 72646"/>
                <a:gd name="connsiteY19" fmla="*/ 55463 h 6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646" h="67058">
                  <a:moveTo>
                    <a:pt x="59654" y="11316"/>
                  </a:moveTo>
                  <a:lnTo>
                    <a:pt x="55743" y="11316"/>
                  </a:lnTo>
                  <a:lnTo>
                    <a:pt x="49875" y="3213"/>
                  </a:lnTo>
                  <a:cubicBezTo>
                    <a:pt x="49316" y="2654"/>
                    <a:pt x="48757" y="2096"/>
                    <a:pt x="47919" y="2096"/>
                  </a:cubicBezTo>
                  <a:lnTo>
                    <a:pt x="25007" y="2096"/>
                  </a:lnTo>
                  <a:cubicBezTo>
                    <a:pt x="24169" y="2096"/>
                    <a:pt x="23610" y="2375"/>
                    <a:pt x="23051" y="3213"/>
                  </a:cubicBezTo>
                  <a:lnTo>
                    <a:pt x="17184" y="11316"/>
                  </a:lnTo>
                  <a:lnTo>
                    <a:pt x="13272" y="11316"/>
                  </a:lnTo>
                  <a:cubicBezTo>
                    <a:pt x="7125" y="11316"/>
                    <a:pt x="2096" y="16346"/>
                    <a:pt x="2096" y="22493"/>
                  </a:cubicBezTo>
                  <a:lnTo>
                    <a:pt x="2096" y="55184"/>
                  </a:lnTo>
                  <a:cubicBezTo>
                    <a:pt x="2096" y="61331"/>
                    <a:pt x="7125" y="66360"/>
                    <a:pt x="13272" y="66360"/>
                  </a:cubicBezTo>
                  <a:lnTo>
                    <a:pt x="59654" y="66360"/>
                  </a:lnTo>
                  <a:cubicBezTo>
                    <a:pt x="65801" y="66360"/>
                    <a:pt x="70831" y="61331"/>
                    <a:pt x="70831" y="55184"/>
                  </a:cubicBezTo>
                  <a:lnTo>
                    <a:pt x="70831" y="22772"/>
                  </a:lnTo>
                  <a:cubicBezTo>
                    <a:pt x="70831" y="16346"/>
                    <a:pt x="65801" y="11316"/>
                    <a:pt x="59654" y="11316"/>
                  </a:cubicBezTo>
                  <a:close/>
                  <a:moveTo>
                    <a:pt x="36463" y="55463"/>
                  </a:moveTo>
                  <a:cubicBezTo>
                    <a:pt x="27243" y="55463"/>
                    <a:pt x="19698" y="47919"/>
                    <a:pt x="19698" y="38698"/>
                  </a:cubicBezTo>
                  <a:cubicBezTo>
                    <a:pt x="19698" y="29478"/>
                    <a:pt x="27243" y="21934"/>
                    <a:pt x="36463" y="21934"/>
                  </a:cubicBezTo>
                  <a:cubicBezTo>
                    <a:pt x="45684" y="21934"/>
                    <a:pt x="53228" y="29478"/>
                    <a:pt x="53228" y="38698"/>
                  </a:cubicBezTo>
                  <a:cubicBezTo>
                    <a:pt x="53228" y="47919"/>
                    <a:pt x="45684" y="55463"/>
                    <a:pt x="36463" y="55463"/>
                  </a:cubicBezTo>
                  <a:close/>
                </a:path>
              </a:pathLst>
            </a:custGeom>
            <a:solidFill>
              <a:srgbClr val="7C6E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1" name="Forma libre 59">
              <a:extLst>
                <a:ext uri="{FF2B5EF4-FFF2-40B4-BE49-F238E27FC236}">
                  <a16:creationId xmlns:a16="http://schemas.microsoft.com/office/drawing/2014/main" id="{A43CE3DC-FE49-A94C-8B11-1A42370FDB28}"/>
                </a:ext>
              </a:extLst>
            </p:cNvPr>
            <p:cNvSpPr/>
            <p:nvPr/>
          </p:nvSpPr>
          <p:spPr>
            <a:xfrm>
              <a:off x="1155533" y="2327255"/>
              <a:ext cx="25147" cy="25147"/>
            </a:xfrm>
            <a:custGeom>
              <a:avLst/>
              <a:gdLst>
                <a:gd name="connsiteX0" fmla="*/ 23890 w 25147"/>
                <a:gd name="connsiteY0" fmla="*/ 12993 h 25147"/>
                <a:gd name="connsiteX1" fmla="*/ 12993 w 25147"/>
                <a:gd name="connsiteY1" fmla="*/ 23890 h 25147"/>
                <a:gd name="connsiteX2" fmla="*/ 2096 w 25147"/>
                <a:gd name="connsiteY2" fmla="*/ 12993 h 25147"/>
                <a:gd name="connsiteX3" fmla="*/ 12993 w 25147"/>
                <a:gd name="connsiteY3" fmla="*/ 2096 h 25147"/>
                <a:gd name="connsiteX4" fmla="*/ 23890 w 25147"/>
                <a:gd name="connsiteY4" fmla="*/ 12993 h 2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7" h="25147">
                  <a:moveTo>
                    <a:pt x="23890" y="12993"/>
                  </a:moveTo>
                  <a:cubicBezTo>
                    <a:pt x="23890" y="19011"/>
                    <a:pt x="19011" y="23890"/>
                    <a:pt x="12993" y="23890"/>
                  </a:cubicBezTo>
                  <a:cubicBezTo>
                    <a:pt x="6974" y="23890"/>
                    <a:pt x="2096" y="19011"/>
                    <a:pt x="2096" y="12993"/>
                  </a:cubicBezTo>
                  <a:cubicBezTo>
                    <a:pt x="2096" y="6974"/>
                    <a:pt x="6974" y="2096"/>
                    <a:pt x="12993" y="2096"/>
                  </a:cubicBezTo>
                  <a:cubicBezTo>
                    <a:pt x="19011" y="2096"/>
                    <a:pt x="23890" y="6974"/>
                    <a:pt x="23890" y="12993"/>
                  </a:cubicBezTo>
                  <a:close/>
                </a:path>
              </a:pathLst>
            </a:custGeom>
            <a:solidFill>
              <a:srgbClr val="7AB3E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60">
              <a:extLst>
                <a:ext uri="{FF2B5EF4-FFF2-40B4-BE49-F238E27FC236}">
                  <a16:creationId xmlns:a16="http://schemas.microsoft.com/office/drawing/2014/main" id="{05D2BFDA-B3E7-7E45-95D5-5CADDA3110D9}"/>
                </a:ext>
              </a:extLst>
            </p:cNvPr>
            <p:cNvSpPr/>
            <p:nvPr/>
          </p:nvSpPr>
          <p:spPr>
            <a:xfrm>
              <a:off x="1791193" y="2186991"/>
              <a:ext cx="201176" cy="134117"/>
            </a:xfrm>
            <a:custGeom>
              <a:avLst/>
              <a:gdLst>
                <a:gd name="connsiteX0" fmla="*/ 195727 w 201176"/>
                <a:gd name="connsiteY0" fmla="*/ 132860 h 134117"/>
                <a:gd name="connsiteX1" fmla="*/ 7684 w 201176"/>
                <a:gd name="connsiteY1" fmla="*/ 132860 h 134117"/>
                <a:gd name="connsiteX2" fmla="*/ 2096 w 201176"/>
                <a:gd name="connsiteY2" fmla="*/ 127272 h 134117"/>
                <a:gd name="connsiteX3" fmla="*/ 2096 w 201176"/>
                <a:gd name="connsiteY3" fmla="*/ 7684 h 134117"/>
                <a:gd name="connsiteX4" fmla="*/ 7684 w 201176"/>
                <a:gd name="connsiteY4" fmla="*/ 2096 h 134117"/>
                <a:gd name="connsiteX5" fmla="*/ 195727 w 201176"/>
                <a:gd name="connsiteY5" fmla="*/ 2096 h 134117"/>
                <a:gd name="connsiteX6" fmla="*/ 201316 w 201176"/>
                <a:gd name="connsiteY6" fmla="*/ 7684 h 134117"/>
                <a:gd name="connsiteX7" fmla="*/ 201316 w 201176"/>
                <a:gd name="connsiteY7" fmla="*/ 127272 h 134117"/>
                <a:gd name="connsiteX8" fmla="*/ 195727 w 201176"/>
                <a:gd name="connsiteY8" fmla="*/ 132860 h 13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176" h="134117">
                  <a:moveTo>
                    <a:pt x="195727" y="132860"/>
                  </a:moveTo>
                  <a:lnTo>
                    <a:pt x="7684" y="132860"/>
                  </a:lnTo>
                  <a:cubicBezTo>
                    <a:pt x="4610" y="132860"/>
                    <a:pt x="2096" y="130345"/>
                    <a:pt x="2096" y="127272"/>
                  </a:cubicBezTo>
                  <a:lnTo>
                    <a:pt x="2096" y="7684"/>
                  </a:lnTo>
                  <a:cubicBezTo>
                    <a:pt x="2096" y="4610"/>
                    <a:pt x="4610" y="2096"/>
                    <a:pt x="7684" y="2096"/>
                  </a:cubicBezTo>
                  <a:lnTo>
                    <a:pt x="195727" y="2096"/>
                  </a:lnTo>
                  <a:cubicBezTo>
                    <a:pt x="198801" y="2096"/>
                    <a:pt x="201316" y="4610"/>
                    <a:pt x="201316" y="7684"/>
                  </a:cubicBezTo>
                  <a:lnTo>
                    <a:pt x="201316" y="127272"/>
                  </a:lnTo>
                  <a:cubicBezTo>
                    <a:pt x="201316" y="130345"/>
                    <a:pt x="198801" y="132860"/>
                    <a:pt x="195727" y="132860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61">
              <a:extLst>
                <a:ext uri="{FF2B5EF4-FFF2-40B4-BE49-F238E27FC236}">
                  <a16:creationId xmlns:a16="http://schemas.microsoft.com/office/drawing/2014/main" id="{71653B63-7BED-C242-9846-F38A1228B850}"/>
                </a:ext>
              </a:extLst>
            </p:cNvPr>
            <p:cNvSpPr/>
            <p:nvPr/>
          </p:nvSpPr>
          <p:spPr>
            <a:xfrm>
              <a:off x="1808682" y="2198053"/>
              <a:ext cx="167647" cy="55882"/>
            </a:xfrm>
            <a:custGeom>
              <a:avLst/>
              <a:gdLst>
                <a:gd name="connsiteX0" fmla="*/ 84357 w 167646"/>
                <a:gd name="connsiteY0" fmla="*/ 55298 h 55882"/>
                <a:gd name="connsiteX1" fmla="*/ 84077 w 167646"/>
                <a:gd name="connsiteY1" fmla="*/ 55298 h 55882"/>
                <a:gd name="connsiteX2" fmla="*/ 81563 w 167646"/>
                <a:gd name="connsiteY2" fmla="*/ 54739 h 55882"/>
                <a:gd name="connsiteX3" fmla="*/ 4725 w 167646"/>
                <a:gd name="connsiteY3" fmla="*/ 11989 h 55882"/>
                <a:gd name="connsiteX4" fmla="*/ 2769 w 167646"/>
                <a:gd name="connsiteY4" fmla="*/ 4724 h 55882"/>
                <a:gd name="connsiteX5" fmla="*/ 10033 w 167646"/>
                <a:gd name="connsiteY5" fmla="*/ 2769 h 55882"/>
                <a:gd name="connsiteX6" fmla="*/ 84636 w 167646"/>
                <a:gd name="connsiteY6" fmla="*/ 44121 h 55882"/>
                <a:gd name="connsiteX7" fmla="*/ 159239 w 167646"/>
                <a:gd name="connsiteY7" fmla="*/ 2769 h 55882"/>
                <a:gd name="connsiteX8" fmla="*/ 166504 w 167646"/>
                <a:gd name="connsiteY8" fmla="*/ 4724 h 55882"/>
                <a:gd name="connsiteX9" fmla="*/ 164548 w 167646"/>
                <a:gd name="connsiteY9" fmla="*/ 11989 h 55882"/>
                <a:gd name="connsiteX10" fmla="*/ 87710 w 167646"/>
                <a:gd name="connsiteY10" fmla="*/ 54739 h 55882"/>
                <a:gd name="connsiteX11" fmla="*/ 84357 w 167646"/>
                <a:gd name="connsiteY11" fmla="*/ 55298 h 5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7646" h="55882">
                  <a:moveTo>
                    <a:pt x="84357" y="55298"/>
                  </a:moveTo>
                  <a:lnTo>
                    <a:pt x="84077" y="55298"/>
                  </a:lnTo>
                  <a:cubicBezTo>
                    <a:pt x="83239" y="55298"/>
                    <a:pt x="82401" y="55018"/>
                    <a:pt x="81563" y="54739"/>
                  </a:cubicBezTo>
                  <a:lnTo>
                    <a:pt x="4725" y="11989"/>
                  </a:lnTo>
                  <a:cubicBezTo>
                    <a:pt x="2210" y="10592"/>
                    <a:pt x="1372" y="7519"/>
                    <a:pt x="2769" y="4724"/>
                  </a:cubicBezTo>
                  <a:cubicBezTo>
                    <a:pt x="4166" y="2210"/>
                    <a:pt x="7239" y="1372"/>
                    <a:pt x="10033" y="2769"/>
                  </a:cubicBezTo>
                  <a:lnTo>
                    <a:pt x="84636" y="44121"/>
                  </a:lnTo>
                  <a:lnTo>
                    <a:pt x="159239" y="2769"/>
                  </a:lnTo>
                  <a:cubicBezTo>
                    <a:pt x="161754" y="1372"/>
                    <a:pt x="164827" y="2210"/>
                    <a:pt x="166504" y="4724"/>
                  </a:cubicBezTo>
                  <a:cubicBezTo>
                    <a:pt x="167901" y="7239"/>
                    <a:pt x="167062" y="10313"/>
                    <a:pt x="164548" y="11989"/>
                  </a:cubicBezTo>
                  <a:lnTo>
                    <a:pt x="87710" y="54739"/>
                  </a:lnTo>
                  <a:cubicBezTo>
                    <a:pt x="86033" y="55018"/>
                    <a:pt x="85195" y="55298"/>
                    <a:pt x="84357" y="55298"/>
                  </a:cubicBezTo>
                  <a:close/>
                </a:path>
              </a:pathLst>
            </a:custGeom>
            <a:solidFill>
              <a:srgbClr val="E94B4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62">
              <a:extLst>
                <a:ext uri="{FF2B5EF4-FFF2-40B4-BE49-F238E27FC236}">
                  <a16:creationId xmlns:a16="http://schemas.microsoft.com/office/drawing/2014/main" id="{37D4DCD3-5961-2B4B-9B2E-3F0660AFA477}"/>
                </a:ext>
              </a:extLst>
            </p:cNvPr>
            <p:cNvSpPr/>
            <p:nvPr/>
          </p:nvSpPr>
          <p:spPr>
            <a:xfrm>
              <a:off x="2035398" y="1984418"/>
              <a:ext cx="251470" cy="324117"/>
            </a:xfrm>
            <a:custGeom>
              <a:avLst/>
              <a:gdLst>
                <a:gd name="connsiteX0" fmla="*/ 244345 w 251470"/>
                <a:gd name="connsiteY0" fmla="*/ 322021 h 324116"/>
                <a:gd name="connsiteX1" fmla="*/ 7125 w 251470"/>
                <a:gd name="connsiteY1" fmla="*/ 322021 h 324116"/>
                <a:gd name="connsiteX2" fmla="*/ 2096 w 251470"/>
                <a:gd name="connsiteY2" fmla="*/ 316992 h 324116"/>
                <a:gd name="connsiteX3" fmla="*/ 2096 w 251470"/>
                <a:gd name="connsiteY3" fmla="*/ 7125 h 324116"/>
                <a:gd name="connsiteX4" fmla="*/ 7125 w 251470"/>
                <a:gd name="connsiteY4" fmla="*/ 2096 h 324116"/>
                <a:gd name="connsiteX5" fmla="*/ 244345 w 251470"/>
                <a:gd name="connsiteY5" fmla="*/ 2096 h 324116"/>
                <a:gd name="connsiteX6" fmla="*/ 249374 w 251470"/>
                <a:gd name="connsiteY6" fmla="*/ 7125 h 324116"/>
                <a:gd name="connsiteX7" fmla="*/ 249374 w 251470"/>
                <a:gd name="connsiteY7" fmla="*/ 316713 h 324116"/>
                <a:gd name="connsiteX8" fmla="*/ 244345 w 251470"/>
                <a:gd name="connsiteY8" fmla="*/ 322021 h 3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470" h="324116">
                  <a:moveTo>
                    <a:pt x="244345" y="322021"/>
                  </a:moveTo>
                  <a:lnTo>
                    <a:pt x="7125" y="322021"/>
                  </a:lnTo>
                  <a:cubicBezTo>
                    <a:pt x="4331" y="322021"/>
                    <a:pt x="2096" y="319786"/>
                    <a:pt x="2096" y="316992"/>
                  </a:cubicBezTo>
                  <a:lnTo>
                    <a:pt x="2096" y="7125"/>
                  </a:lnTo>
                  <a:cubicBezTo>
                    <a:pt x="2096" y="4331"/>
                    <a:pt x="4331" y="2096"/>
                    <a:pt x="7125" y="2096"/>
                  </a:cubicBezTo>
                  <a:lnTo>
                    <a:pt x="244345" y="2096"/>
                  </a:lnTo>
                  <a:cubicBezTo>
                    <a:pt x="247139" y="2096"/>
                    <a:pt x="249374" y="4331"/>
                    <a:pt x="249374" y="7125"/>
                  </a:cubicBezTo>
                  <a:lnTo>
                    <a:pt x="249374" y="316713"/>
                  </a:lnTo>
                  <a:cubicBezTo>
                    <a:pt x="249654" y="319786"/>
                    <a:pt x="247139" y="322021"/>
                    <a:pt x="244345" y="322021"/>
                  </a:cubicBezTo>
                  <a:close/>
                </a:path>
              </a:pathLst>
            </a:custGeom>
            <a:solidFill>
              <a:srgbClr val="4F4F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63">
              <a:extLst>
                <a:ext uri="{FF2B5EF4-FFF2-40B4-BE49-F238E27FC236}">
                  <a16:creationId xmlns:a16="http://schemas.microsoft.com/office/drawing/2014/main" id="{E6E3B0E5-6990-5443-89DF-B2523AD166EE}"/>
                </a:ext>
              </a:extLst>
            </p:cNvPr>
            <p:cNvSpPr/>
            <p:nvPr/>
          </p:nvSpPr>
          <p:spPr>
            <a:xfrm>
              <a:off x="2072560" y="2021300"/>
              <a:ext cx="22353" cy="8382"/>
            </a:xfrm>
            <a:custGeom>
              <a:avLst/>
              <a:gdLst>
                <a:gd name="connsiteX0" fmla="*/ 20257 w 22352"/>
                <a:gd name="connsiteY0" fmla="*/ 8243 h 8382"/>
                <a:gd name="connsiteX1" fmla="*/ 3772 w 22352"/>
                <a:gd name="connsiteY1" fmla="*/ 8243 h 8382"/>
                <a:gd name="connsiteX2" fmla="*/ 2096 w 22352"/>
                <a:gd name="connsiteY2" fmla="*/ 5169 h 8382"/>
                <a:gd name="connsiteX3" fmla="*/ 2096 w 22352"/>
                <a:gd name="connsiteY3" fmla="*/ 5169 h 8382"/>
                <a:gd name="connsiteX4" fmla="*/ 3772 w 22352"/>
                <a:gd name="connsiteY4" fmla="*/ 2096 h 8382"/>
                <a:gd name="connsiteX5" fmla="*/ 20257 w 22352"/>
                <a:gd name="connsiteY5" fmla="*/ 2096 h 8382"/>
                <a:gd name="connsiteX6" fmla="*/ 21934 w 22352"/>
                <a:gd name="connsiteY6" fmla="*/ 5169 h 8382"/>
                <a:gd name="connsiteX7" fmla="*/ 21934 w 22352"/>
                <a:gd name="connsiteY7" fmla="*/ 5169 h 8382"/>
                <a:gd name="connsiteX8" fmla="*/ 20257 w 22352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2" h="8382">
                  <a:moveTo>
                    <a:pt x="20257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20257" y="2096"/>
                  </a:lnTo>
                  <a:cubicBezTo>
                    <a:pt x="21096" y="2096"/>
                    <a:pt x="21934" y="3493"/>
                    <a:pt x="21934" y="5169"/>
                  </a:cubicBezTo>
                  <a:lnTo>
                    <a:pt x="21934" y="5169"/>
                  </a:lnTo>
                  <a:cubicBezTo>
                    <a:pt x="21934" y="6846"/>
                    <a:pt x="21096" y="8243"/>
                    <a:pt x="20257" y="8243"/>
                  </a:cubicBezTo>
                  <a:close/>
                </a:path>
              </a:pathLst>
            </a:custGeom>
            <a:solidFill>
              <a:srgbClr val="3EC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64">
              <a:extLst>
                <a:ext uri="{FF2B5EF4-FFF2-40B4-BE49-F238E27FC236}">
                  <a16:creationId xmlns:a16="http://schemas.microsoft.com/office/drawing/2014/main" id="{91B8C5D8-BA14-6445-BE5F-A63D6FF6DFF1}"/>
                </a:ext>
              </a:extLst>
            </p:cNvPr>
            <p:cNvSpPr/>
            <p:nvPr/>
          </p:nvSpPr>
          <p:spPr>
            <a:xfrm>
              <a:off x="2096869" y="2021300"/>
              <a:ext cx="100588" cy="8382"/>
            </a:xfrm>
            <a:custGeom>
              <a:avLst/>
              <a:gdLst>
                <a:gd name="connsiteX0" fmla="*/ 97934 w 100588"/>
                <a:gd name="connsiteY0" fmla="*/ 8243 h 8382"/>
                <a:gd name="connsiteX1" fmla="*/ 3772 w 100588"/>
                <a:gd name="connsiteY1" fmla="*/ 8243 h 8382"/>
                <a:gd name="connsiteX2" fmla="*/ 2096 w 100588"/>
                <a:gd name="connsiteY2" fmla="*/ 5169 h 8382"/>
                <a:gd name="connsiteX3" fmla="*/ 2096 w 100588"/>
                <a:gd name="connsiteY3" fmla="*/ 5169 h 8382"/>
                <a:gd name="connsiteX4" fmla="*/ 3772 w 100588"/>
                <a:gd name="connsiteY4" fmla="*/ 2096 h 8382"/>
                <a:gd name="connsiteX5" fmla="*/ 97934 w 100588"/>
                <a:gd name="connsiteY5" fmla="*/ 2096 h 8382"/>
                <a:gd name="connsiteX6" fmla="*/ 99610 w 100588"/>
                <a:gd name="connsiteY6" fmla="*/ 5169 h 8382"/>
                <a:gd name="connsiteX7" fmla="*/ 99610 w 100588"/>
                <a:gd name="connsiteY7" fmla="*/ 5169 h 8382"/>
                <a:gd name="connsiteX8" fmla="*/ 97934 w 100588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88" h="8382">
                  <a:moveTo>
                    <a:pt x="97934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97934" y="2096"/>
                  </a:lnTo>
                  <a:cubicBezTo>
                    <a:pt x="98772" y="2096"/>
                    <a:pt x="99610" y="3493"/>
                    <a:pt x="99610" y="5169"/>
                  </a:cubicBezTo>
                  <a:lnTo>
                    <a:pt x="99610" y="5169"/>
                  </a:lnTo>
                  <a:cubicBezTo>
                    <a:pt x="99610" y="6846"/>
                    <a:pt x="98772" y="8243"/>
                    <a:pt x="97934" y="8243"/>
                  </a:cubicBezTo>
                  <a:close/>
                </a:path>
              </a:pathLst>
            </a:custGeom>
            <a:solidFill>
              <a:srgbClr val="3EC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65">
              <a:extLst>
                <a:ext uri="{FF2B5EF4-FFF2-40B4-BE49-F238E27FC236}">
                  <a16:creationId xmlns:a16="http://schemas.microsoft.com/office/drawing/2014/main" id="{9B5165F7-46D6-C74B-AE6E-6B9E5C8E5C68}"/>
                </a:ext>
              </a:extLst>
            </p:cNvPr>
            <p:cNvSpPr/>
            <p:nvPr/>
          </p:nvSpPr>
          <p:spPr>
            <a:xfrm>
              <a:off x="2096869" y="2034433"/>
              <a:ext cx="36323" cy="8382"/>
            </a:xfrm>
            <a:custGeom>
              <a:avLst/>
              <a:gdLst>
                <a:gd name="connsiteX0" fmla="*/ 33948 w 36323"/>
                <a:gd name="connsiteY0" fmla="*/ 8243 h 8382"/>
                <a:gd name="connsiteX1" fmla="*/ 3772 w 36323"/>
                <a:gd name="connsiteY1" fmla="*/ 8243 h 8382"/>
                <a:gd name="connsiteX2" fmla="*/ 2096 w 36323"/>
                <a:gd name="connsiteY2" fmla="*/ 5169 h 8382"/>
                <a:gd name="connsiteX3" fmla="*/ 2096 w 36323"/>
                <a:gd name="connsiteY3" fmla="*/ 5169 h 8382"/>
                <a:gd name="connsiteX4" fmla="*/ 3772 w 36323"/>
                <a:gd name="connsiteY4" fmla="*/ 2096 h 8382"/>
                <a:gd name="connsiteX5" fmla="*/ 33948 w 36323"/>
                <a:gd name="connsiteY5" fmla="*/ 2096 h 8382"/>
                <a:gd name="connsiteX6" fmla="*/ 35625 w 36323"/>
                <a:gd name="connsiteY6" fmla="*/ 5169 h 8382"/>
                <a:gd name="connsiteX7" fmla="*/ 35625 w 36323"/>
                <a:gd name="connsiteY7" fmla="*/ 5169 h 8382"/>
                <a:gd name="connsiteX8" fmla="*/ 33948 w 36323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23" h="8382">
                  <a:moveTo>
                    <a:pt x="33948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33948" y="2096"/>
                  </a:lnTo>
                  <a:cubicBezTo>
                    <a:pt x="34787" y="2096"/>
                    <a:pt x="35625" y="3493"/>
                    <a:pt x="35625" y="5169"/>
                  </a:cubicBezTo>
                  <a:lnTo>
                    <a:pt x="35625" y="5169"/>
                  </a:lnTo>
                  <a:cubicBezTo>
                    <a:pt x="35345" y="6846"/>
                    <a:pt x="34787" y="8243"/>
                    <a:pt x="33948" y="8243"/>
                  </a:cubicBezTo>
                  <a:close/>
                </a:path>
              </a:pathLst>
            </a:custGeom>
            <a:solidFill>
              <a:srgbClr val="EB5C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66">
              <a:extLst>
                <a:ext uri="{FF2B5EF4-FFF2-40B4-BE49-F238E27FC236}">
                  <a16:creationId xmlns:a16="http://schemas.microsoft.com/office/drawing/2014/main" id="{2A0E8B80-A282-A645-AB19-FAED5505AFC7}"/>
                </a:ext>
              </a:extLst>
            </p:cNvPr>
            <p:cNvSpPr/>
            <p:nvPr/>
          </p:nvSpPr>
          <p:spPr>
            <a:xfrm>
              <a:off x="2133192" y="2034433"/>
              <a:ext cx="50294" cy="8382"/>
            </a:xfrm>
            <a:custGeom>
              <a:avLst/>
              <a:gdLst>
                <a:gd name="connsiteX0" fmla="*/ 47081 w 50294"/>
                <a:gd name="connsiteY0" fmla="*/ 8243 h 8382"/>
                <a:gd name="connsiteX1" fmla="*/ 3772 w 50294"/>
                <a:gd name="connsiteY1" fmla="*/ 8243 h 8382"/>
                <a:gd name="connsiteX2" fmla="*/ 2096 w 50294"/>
                <a:gd name="connsiteY2" fmla="*/ 5169 h 8382"/>
                <a:gd name="connsiteX3" fmla="*/ 2096 w 50294"/>
                <a:gd name="connsiteY3" fmla="*/ 5169 h 8382"/>
                <a:gd name="connsiteX4" fmla="*/ 3772 w 50294"/>
                <a:gd name="connsiteY4" fmla="*/ 2096 h 8382"/>
                <a:gd name="connsiteX5" fmla="*/ 47081 w 50294"/>
                <a:gd name="connsiteY5" fmla="*/ 2096 h 8382"/>
                <a:gd name="connsiteX6" fmla="*/ 48757 w 50294"/>
                <a:gd name="connsiteY6" fmla="*/ 5169 h 8382"/>
                <a:gd name="connsiteX7" fmla="*/ 48757 w 50294"/>
                <a:gd name="connsiteY7" fmla="*/ 5169 h 8382"/>
                <a:gd name="connsiteX8" fmla="*/ 47081 w 50294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94" h="8382">
                  <a:moveTo>
                    <a:pt x="47081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47081" y="2096"/>
                  </a:lnTo>
                  <a:cubicBezTo>
                    <a:pt x="47919" y="2096"/>
                    <a:pt x="48757" y="3493"/>
                    <a:pt x="48757" y="5169"/>
                  </a:cubicBezTo>
                  <a:lnTo>
                    <a:pt x="48757" y="5169"/>
                  </a:lnTo>
                  <a:cubicBezTo>
                    <a:pt x="48478" y="6846"/>
                    <a:pt x="47919" y="8243"/>
                    <a:pt x="47081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67">
              <a:extLst>
                <a:ext uri="{FF2B5EF4-FFF2-40B4-BE49-F238E27FC236}">
                  <a16:creationId xmlns:a16="http://schemas.microsoft.com/office/drawing/2014/main" id="{9EA547B4-28DA-754A-8655-619B6DC4F51E}"/>
                </a:ext>
              </a:extLst>
            </p:cNvPr>
            <p:cNvSpPr/>
            <p:nvPr/>
          </p:nvSpPr>
          <p:spPr>
            <a:xfrm>
              <a:off x="2096869" y="2098418"/>
              <a:ext cx="100588" cy="8382"/>
            </a:xfrm>
            <a:custGeom>
              <a:avLst/>
              <a:gdLst>
                <a:gd name="connsiteX0" fmla="*/ 97934 w 100588"/>
                <a:gd name="connsiteY0" fmla="*/ 8243 h 8382"/>
                <a:gd name="connsiteX1" fmla="*/ 3772 w 100588"/>
                <a:gd name="connsiteY1" fmla="*/ 8243 h 8382"/>
                <a:gd name="connsiteX2" fmla="*/ 2096 w 100588"/>
                <a:gd name="connsiteY2" fmla="*/ 5169 h 8382"/>
                <a:gd name="connsiteX3" fmla="*/ 2096 w 100588"/>
                <a:gd name="connsiteY3" fmla="*/ 5169 h 8382"/>
                <a:gd name="connsiteX4" fmla="*/ 3772 w 100588"/>
                <a:gd name="connsiteY4" fmla="*/ 2096 h 8382"/>
                <a:gd name="connsiteX5" fmla="*/ 97934 w 100588"/>
                <a:gd name="connsiteY5" fmla="*/ 2096 h 8382"/>
                <a:gd name="connsiteX6" fmla="*/ 99610 w 100588"/>
                <a:gd name="connsiteY6" fmla="*/ 5169 h 8382"/>
                <a:gd name="connsiteX7" fmla="*/ 99610 w 100588"/>
                <a:gd name="connsiteY7" fmla="*/ 5169 h 8382"/>
                <a:gd name="connsiteX8" fmla="*/ 97934 w 100588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88" h="8382">
                  <a:moveTo>
                    <a:pt x="97934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97934" y="2096"/>
                  </a:lnTo>
                  <a:cubicBezTo>
                    <a:pt x="98772" y="2096"/>
                    <a:pt x="99610" y="3493"/>
                    <a:pt x="99610" y="5169"/>
                  </a:cubicBezTo>
                  <a:lnTo>
                    <a:pt x="99610" y="5169"/>
                  </a:lnTo>
                  <a:cubicBezTo>
                    <a:pt x="99610" y="6846"/>
                    <a:pt x="98772" y="8243"/>
                    <a:pt x="97934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68">
              <a:extLst>
                <a:ext uri="{FF2B5EF4-FFF2-40B4-BE49-F238E27FC236}">
                  <a16:creationId xmlns:a16="http://schemas.microsoft.com/office/drawing/2014/main" id="{5BB763FD-7C80-324C-AF58-BA529243C9C9}"/>
                </a:ext>
              </a:extLst>
            </p:cNvPr>
            <p:cNvSpPr/>
            <p:nvPr/>
          </p:nvSpPr>
          <p:spPr>
            <a:xfrm>
              <a:off x="2072560" y="2111550"/>
              <a:ext cx="22353" cy="8382"/>
            </a:xfrm>
            <a:custGeom>
              <a:avLst/>
              <a:gdLst>
                <a:gd name="connsiteX0" fmla="*/ 20257 w 22352"/>
                <a:gd name="connsiteY0" fmla="*/ 8243 h 8382"/>
                <a:gd name="connsiteX1" fmla="*/ 3772 w 22352"/>
                <a:gd name="connsiteY1" fmla="*/ 8243 h 8382"/>
                <a:gd name="connsiteX2" fmla="*/ 2096 w 22352"/>
                <a:gd name="connsiteY2" fmla="*/ 5169 h 8382"/>
                <a:gd name="connsiteX3" fmla="*/ 2096 w 22352"/>
                <a:gd name="connsiteY3" fmla="*/ 5169 h 8382"/>
                <a:gd name="connsiteX4" fmla="*/ 3772 w 22352"/>
                <a:gd name="connsiteY4" fmla="*/ 2096 h 8382"/>
                <a:gd name="connsiteX5" fmla="*/ 20257 w 22352"/>
                <a:gd name="connsiteY5" fmla="*/ 2096 h 8382"/>
                <a:gd name="connsiteX6" fmla="*/ 21934 w 22352"/>
                <a:gd name="connsiteY6" fmla="*/ 5169 h 8382"/>
                <a:gd name="connsiteX7" fmla="*/ 21934 w 22352"/>
                <a:gd name="connsiteY7" fmla="*/ 5169 h 8382"/>
                <a:gd name="connsiteX8" fmla="*/ 20257 w 22352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2" h="8382">
                  <a:moveTo>
                    <a:pt x="20257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20257" y="2096"/>
                  </a:lnTo>
                  <a:cubicBezTo>
                    <a:pt x="21096" y="2096"/>
                    <a:pt x="21934" y="3493"/>
                    <a:pt x="21934" y="5169"/>
                  </a:cubicBezTo>
                  <a:lnTo>
                    <a:pt x="21934" y="5169"/>
                  </a:lnTo>
                  <a:cubicBezTo>
                    <a:pt x="21934" y="6846"/>
                    <a:pt x="21096" y="8243"/>
                    <a:pt x="20257" y="8243"/>
                  </a:cubicBezTo>
                  <a:close/>
                </a:path>
              </a:pathLst>
            </a:custGeom>
            <a:solidFill>
              <a:srgbClr val="3EC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69">
              <a:extLst>
                <a:ext uri="{FF2B5EF4-FFF2-40B4-BE49-F238E27FC236}">
                  <a16:creationId xmlns:a16="http://schemas.microsoft.com/office/drawing/2014/main" id="{756D3D11-D4F3-A64A-B98C-7F52AEDB2764}"/>
                </a:ext>
              </a:extLst>
            </p:cNvPr>
            <p:cNvSpPr/>
            <p:nvPr/>
          </p:nvSpPr>
          <p:spPr>
            <a:xfrm>
              <a:off x="2096869" y="2111550"/>
              <a:ext cx="36323" cy="8382"/>
            </a:xfrm>
            <a:custGeom>
              <a:avLst/>
              <a:gdLst>
                <a:gd name="connsiteX0" fmla="*/ 33948 w 36323"/>
                <a:gd name="connsiteY0" fmla="*/ 8243 h 8382"/>
                <a:gd name="connsiteX1" fmla="*/ 3772 w 36323"/>
                <a:gd name="connsiteY1" fmla="*/ 8243 h 8382"/>
                <a:gd name="connsiteX2" fmla="*/ 2096 w 36323"/>
                <a:gd name="connsiteY2" fmla="*/ 5169 h 8382"/>
                <a:gd name="connsiteX3" fmla="*/ 2096 w 36323"/>
                <a:gd name="connsiteY3" fmla="*/ 5169 h 8382"/>
                <a:gd name="connsiteX4" fmla="*/ 3772 w 36323"/>
                <a:gd name="connsiteY4" fmla="*/ 2096 h 8382"/>
                <a:gd name="connsiteX5" fmla="*/ 33948 w 36323"/>
                <a:gd name="connsiteY5" fmla="*/ 2096 h 8382"/>
                <a:gd name="connsiteX6" fmla="*/ 35625 w 36323"/>
                <a:gd name="connsiteY6" fmla="*/ 5169 h 8382"/>
                <a:gd name="connsiteX7" fmla="*/ 35625 w 36323"/>
                <a:gd name="connsiteY7" fmla="*/ 5169 h 8382"/>
                <a:gd name="connsiteX8" fmla="*/ 33948 w 36323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23" h="8382">
                  <a:moveTo>
                    <a:pt x="33948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33948" y="2096"/>
                  </a:lnTo>
                  <a:cubicBezTo>
                    <a:pt x="34787" y="2096"/>
                    <a:pt x="35625" y="3493"/>
                    <a:pt x="35625" y="5169"/>
                  </a:cubicBezTo>
                  <a:lnTo>
                    <a:pt x="35625" y="5169"/>
                  </a:lnTo>
                  <a:cubicBezTo>
                    <a:pt x="35345" y="6846"/>
                    <a:pt x="34787" y="8243"/>
                    <a:pt x="33948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70">
              <a:extLst>
                <a:ext uri="{FF2B5EF4-FFF2-40B4-BE49-F238E27FC236}">
                  <a16:creationId xmlns:a16="http://schemas.microsoft.com/office/drawing/2014/main" id="{2DA9CDCC-2A05-C848-A60D-EED2A4AABF8B}"/>
                </a:ext>
              </a:extLst>
            </p:cNvPr>
            <p:cNvSpPr/>
            <p:nvPr/>
          </p:nvSpPr>
          <p:spPr>
            <a:xfrm>
              <a:off x="2133192" y="2111550"/>
              <a:ext cx="50294" cy="8382"/>
            </a:xfrm>
            <a:custGeom>
              <a:avLst/>
              <a:gdLst>
                <a:gd name="connsiteX0" fmla="*/ 47081 w 50294"/>
                <a:gd name="connsiteY0" fmla="*/ 8243 h 8382"/>
                <a:gd name="connsiteX1" fmla="*/ 3772 w 50294"/>
                <a:gd name="connsiteY1" fmla="*/ 8243 h 8382"/>
                <a:gd name="connsiteX2" fmla="*/ 2096 w 50294"/>
                <a:gd name="connsiteY2" fmla="*/ 5169 h 8382"/>
                <a:gd name="connsiteX3" fmla="*/ 2096 w 50294"/>
                <a:gd name="connsiteY3" fmla="*/ 5169 h 8382"/>
                <a:gd name="connsiteX4" fmla="*/ 3772 w 50294"/>
                <a:gd name="connsiteY4" fmla="*/ 2096 h 8382"/>
                <a:gd name="connsiteX5" fmla="*/ 47081 w 50294"/>
                <a:gd name="connsiteY5" fmla="*/ 2096 h 8382"/>
                <a:gd name="connsiteX6" fmla="*/ 48757 w 50294"/>
                <a:gd name="connsiteY6" fmla="*/ 5169 h 8382"/>
                <a:gd name="connsiteX7" fmla="*/ 48757 w 50294"/>
                <a:gd name="connsiteY7" fmla="*/ 5169 h 8382"/>
                <a:gd name="connsiteX8" fmla="*/ 47081 w 50294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94" h="8382">
                  <a:moveTo>
                    <a:pt x="47081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47081" y="2096"/>
                  </a:lnTo>
                  <a:cubicBezTo>
                    <a:pt x="47919" y="2096"/>
                    <a:pt x="48757" y="3493"/>
                    <a:pt x="48757" y="5169"/>
                  </a:cubicBezTo>
                  <a:lnTo>
                    <a:pt x="48757" y="5169"/>
                  </a:lnTo>
                  <a:cubicBezTo>
                    <a:pt x="48478" y="6846"/>
                    <a:pt x="47919" y="8243"/>
                    <a:pt x="47081" y="8243"/>
                  </a:cubicBezTo>
                  <a:close/>
                </a:path>
              </a:pathLst>
            </a:custGeom>
            <a:solidFill>
              <a:srgbClr val="EB5C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71">
              <a:extLst>
                <a:ext uri="{FF2B5EF4-FFF2-40B4-BE49-F238E27FC236}">
                  <a16:creationId xmlns:a16="http://schemas.microsoft.com/office/drawing/2014/main" id="{07A331DD-3ED2-9549-8BAB-DE243B9AB8C0}"/>
                </a:ext>
              </a:extLst>
            </p:cNvPr>
            <p:cNvSpPr/>
            <p:nvPr/>
          </p:nvSpPr>
          <p:spPr>
            <a:xfrm>
              <a:off x="2096869" y="2047565"/>
              <a:ext cx="122941" cy="8382"/>
            </a:xfrm>
            <a:custGeom>
              <a:avLst/>
              <a:gdLst>
                <a:gd name="connsiteX0" fmla="*/ 121404 w 122940"/>
                <a:gd name="connsiteY0" fmla="*/ 8243 h 8382"/>
                <a:gd name="connsiteX1" fmla="*/ 3772 w 122940"/>
                <a:gd name="connsiteY1" fmla="*/ 8243 h 8382"/>
                <a:gd name="connsiteX2" fmla="*/ 2096 w 122940"/>
                <a:gd name="connsiteY2" fmla="*/ 5169 h 8382"/>
                <a:gd name="connsiteX3" fmla="*/ 2096 w 122940"/>
                <a:gd name="connsiteY3" fmla="*/ 5169 h 8382"/>
                <a:gd name="connsiteX4" fmla="*/ 3772 w 122940"/>
                <a:gd name="connsiteY4" fmla="*/ 2096 h 8382"/>
                <a:gd name="connsiteX5" fmla="*/ 121404 w 122940"/>
                <a:gd name="connsiteY5" fmla="*/ 2096 h 8382"/>
                <a:gd name="connsiteX6" fmla="*/ 123081 w 122940"/>
                <a:gd name="connsiteY6" fmla="*/ 5169 h 8382"/>
                <a:gd name="connsiteX7" fmla="*/ 123081 w 122940"/>
                <a:gd name="connsiteY7" fmla="*/ 5169 h 8382"/>
                <a:gd name="connsiteX8" fmla="*/ 121404 w 122940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940" h="8382">
                  <a:moveTo>
                    <a:pt x="121404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121404" y="2096"/>
                  </a:lnTo>
                  <a:cubicBezTo>
                    <a:pt x="122242" y="2096"/>
                    <a:pt x="123081" y="3493"/>
                    <a:pt x="123081" y="5169"/>
                  </a:cubicBezTo>
                  <a:lnTo>
                    <a:pt x="123081" y="5169"/>
                  </a:lnTo>
                  <a:cubicBezTo>
                    <a:pt x="123081" y="6846"/>
                    <a:pt x="122242" y="8243"/>
                    <a:pt x="121404" y="8243"/>
                  </a:cubicBezTo>
                  <a:close/>
                </a:path>
              </a:pathLst>
            </a:custGeom>
            <a:solidFill>
              <a:srgbClr val="EB5C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72">
              <a:extLst>
                <a:ext uri="{FF2B5EF4-FFF2-40B4-BE49-F238E27FC236}">
                  <a16:creationId xmlns:a16="http://schemas.microsoft.com/office/drawing/2014/main" id="{9C8F1D75-20FB-1A40-8354-B46F138BB85B}"/>
                </a:ext>
              </a:extLst>
            </p:cNvPr>
            <p:cNvSpPr/>
            <p:nvPr/>
          </p:nvSpPr>
          <p:spPr>
            <a:xfrm>
              <a:off x="2162530" y="2060697"/>
              <a:ext cx="33529" cy="8382"/>
            </a:xfrm>
            <a:custGeom>
              <a:avLst/>
              <a:gdLst>
                <a:gd name="connsiteX0" fmla="*/ 31993 w 33529"/>
                <a:gd name="connsiteY0" fmla="*/ 8243 h 8382"/>
                <a:gd name="connsiteX1" fmla="*/ 2654 w 33529"/>
                <a:gd name="connsiteY1" fmla="*/ 8243 h 8382"/>
                <a:gd name="connsiteX2" fmla="*/ 2096 w 33529"/>
                <a:gd name="connsiteY2" fmla="*/ 7684 h 8382"/>
                <a:gd name="connsiteX3" fmla="*/ 2096 w 33529"/>
                <a:gd name="connsiteY3" fmla="*/ 2654 h 8382"/>
                <a:gd name="connsiteX4" fmla="*/ 2654 w 33529"/>
                <a:gd name="connsiteY4" fmla="*/ 2096 h 8382"/>
                <a:gd name="connsiteX5" fmla="*/ 31993 w 33529"/>
                <a:gd name="connsiteY5" fmla="*/ 2096 h 8382"/>
                <a:gd name="connsiteX6" fmla="*/ 32551 w 33529"/>
                <a:gd name="connsiteY6" fmla="*/ 2654 h 8382"/>
                <a:gd name="connsiteX7" fmla="*/ 32551 w 33529"/>
                <a:gd name="connsiteY7" fmla="*/ 7684 h 8382"/>
                <a:gd name="connsiteX8" fmla="*/ 31993 w 33529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29" h="8382">
                  <a:moveTo>
                    <a:pt x="31993" y="8243"/>
                  </a:moveTo>
                  <a:lnTo>
                    <a:pt x="2654" y="8243"/>
                  </a:lnTo>
                  <a:cubicBezTo>
                    <a:pt x="2375" y="8243"/>
                    <a:pt x="2096" y="7963"/>
                    <a:pt x="2096" y="7684"/>
                  </a:cubicBezTo>
                  <a:lnTo>
                    <a:pt x="2096" y="2654"/>
                  </a:lnTo>
                  <a:cubicBezTo>
                    <a:pt x="2096" y="2375"/>
                    <a:pt x="2375" y="2096"/>
                    <a:pt x="2654" y="2096"/>
                  </a:cubicBezTo>
                  <a:lnTo>
                    <a:pt x="31993" y="2096"/>
                  </a:lnTo>
                  <a:cubicBezTo>
                    <a:pt x="32272" y="2096"/>
                    <a:pt x="32551" y="2375"/>
                    <a:pt x="32551" y="2654"/>
                  </a:cubicBezTo>
                  <a:lnTo>
                    <a:pt x="32551" y="7684"/>
                  </a:lnTo>
                  <a:cubicBezTo>
                    <a:pt x="32831" y="7963"/>
                    <a:pt x="32551" y="8243"/>
                    <a:pt x="31993" y="8243"/>
                  </a:cubicBezTo>
                  <a:close/>
                </a:path>
              </a:pathLst>
            </a:custGeom>
            <a:solidFill>
              <a:srgbClr val="3EC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5" name="Forma libre 73">
              <a:extLst>
                <a:ext uri="{FF2B5EF4-FFF2-40B4-BE49-F238E27FC236}">
                  <a16:creationId xmlns:a16="http://schemas.microsoft.com/office/drawing/2014/main" id="{00C7D1E1-F07B-DA47-A77E-F039B1612EA2}"/>
                </a:ext>
              </a:extLst>
            </p:cNvPr>
            <p:cNvSpPr/>
            <p:nvPr/>
          </p:nvSpPr>
          <p:spPr>
            <a:xfrm>
              <a:off x="2096869" y="2060697"/>
              <a:ext cx="44706" cy="8382"/>
            </a:xfrm>
            <a:custGeom>
              <a:avLst/>
              <a:gdLst>
                <a:gd name="connsiteX0" fmla="*/ 42890 w 44705"/>
                <a:gd name="connsiteY0" fmla="*/ 8243 h 8382"/>
                <a:gd name="connsiteX1" fmla="*/ 3772 w 44705"/>
                <a:gd name="connsiteY1" fmla="*/ 8243 h 8382"/>
                <a:gd name="connsiteX2" fmla="*/ 2096 w 44705"/>
                <a:gd name="connsiteY2" fmla="*/ 5169 h 8382"/>
                <a:gd name="connsiteX3" fmla="*/ 2096 w 44705"/>
                <a:gd name="connsiteY3" fmla="*/ 5169 h 8382"/>
                <a:gd name="connsiteX4" fmla="*/ 3772 w 44705"/>
                <a:gd name="connsiteY4" fmla="*/ 2096 h 8382"/>
                <a:gd name="connsiteX5" fmla="*/ 42890 w 44705"/>
                <a:gd name="connsiteY5" fmla="*/ 2096 h 8382"/>
                <a:gd name="connsiteX6" fmla="*/ 44566 w 44705"/>
                <a:gd name="connsiteY6" fmla="*/ 5169 h 8382"/>
                <a:gd name="connsiteX7" fmla="*/ 44566 w 44705"/>
                <a:gd name="connsiteY7" fmla="*/ 5169 h 8382"/>
                <a:gd name="connsiteX8" fmla="*/ 42890 w 44705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05" h="8382">
                  <a:moveTo>
                    <a:pt x="42890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42890" y="2096"/>
                  </a:lnTo>
                  <a:cubicBezTo>
                    <a:pt x="43728" y="2096"/>
                    <a:pt x="44566" y="3493"/>
                    <a:pt x="44566" y="5169"/>
                  </a:cubicBezTo>
                  <a:lnTo>
                    <a:pt x="44566" y="5169"/>
                  </a:lnTo>
                  <a:cubicBezTo>
                    <a:pt x="44566" y="6846"/>
                    <a:pt x="43728" y="8243"/>
                    <a:pt x="42890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6" name="Forma libre 74">
              <a:extLst>
                <a:ext uri="{FF2B5EF4-FFF2-40B4-BE49-F238E27FC236}">
                  <a16:creationId xmlns:a16="http://schemas.microsoft.com/office/drawing/2014/main" id="{CEBB457B-C593-8846-A695-4C995E92DED2}"/>
                </a:ext>
              </a:extLst>
            </p:cNvPr>
            <p:cNvSpPr/>
            <p:nvPr/>
          </p:nvSpPr>
          <p:spPr>
            <a:xfrm>
              <a:off x="2141295" y="2060697"/>
              <a:ext cx="22353" cy="8382"/>
            </a:xfrm>
            <a:custGeom>
              <a:avLst/>
              <a:gdLst>
                <a:gd name="connsiteX0" fmla="*/ 19140 w 22352"/>
                <a:gd name="connsiteY0" fmla="*/ 8243 h 8382"/>
                <a:gd name="connsiteX1" fmla="*/ 3772 w 22352"/>
                <a:gd name="connsiteY1" fmla="*/ 8243 h 8382"/>
                <a:gd name="connsiteX2" fmla="*/ 2096 w 22352"/>
                <a:gd name="connsiteY2" fmla="*/ 5169 h 8382"/>
                <a:gd name="connsiteX3" fmla="*/ 2096 w 22352"/>
                <a:gd name="connsiteY3" fmla="*/ 5169 h 8382"/>
                <a:gd name="connsiteX4" fmla="*/ 3772 w 22352"/>
                <a:gd name="connsiteY4" fmla="*/ 2096 h 8382"/>
                <a:gd name="connsiteX5" fmla="*/ 19140 w 22352"/>
                <a:gd name="connsiteY5" fmla="*/ 2096 h 8382"/>
                <a:gd name="connsiteX6" fmla="*/ 20816 w 22352"/>
                <a:gd name="connsiteY6" fmla="*/ 5169 h 8382"/>
                <a:gd name="connsiteX7" fmla="*/ 20816 w 22352"/>
                <a:gd name="connsiteY7" fmla="*/ 5169 h 8382"/>
                <a:gd name="connsiteX8" fmla="*/ 19140 w 22352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2" h="8382">
                  <a:moveTo>
                    <a:pt x="19140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19140" y="2096"/>
                  </a:lnTo>
                  <a:cubicBezTo>
                    <a:pt x="19978" y="2096"/>
                    <a:pt x="20816" y="3493"/>
                    <a:pt x="20816" y="5169"/>
                  </a:cubicBezTo>
                  <a:lnTo>
                    <a:pt x="20816" y="5169"/>
                  </a:lnTo>
                  <a:cubicBezTo>
                    <a:pt x="20816" y="6846"/>
                    <a:pt x="19978" y="8243"/>
                    <a:pt x="19140" y="8243"/>
                  </a:cubicBezTo>
                  <a:close/>
                </a:path>
              </a:pathLst>
            </a:custGeom>
            <a:solidFill>
              <a:srgbClr val="3EC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75">
              <a:extLst>
                <a:ext uri="{FF2B5EF4-FFF2-40B4-BE49-F238E27FC236}">
                  <a16:creationId xmlns:a16="http://schemas.microsoft.com/office/drawing/2014/main" id="{EAE8D7DB-9017-F347-9C2E-02D479BA0893}"/>
                </a:ext>
              </a:extLst>
            </p:cNvPr>
            <p:cNvSpPr/>
            <p:nvPr/>
          </p:nvSpPr>
          <p:spPr>
            <a:xfrm>
              <a:off x="2072560" y="2073550"/>
              <a:ext cx="22353" cy="8382"/>
            </a:xfrm>
            <a:custGeom>
              <a:avLst/>
              <a:gdLst>
                <a:gd name="connsiteX0" fmla="*/ 20257 w 22352"/>
                <a:gd name="connsiteY0" fmla="*/ 8243 h 8382"/>
                <a:gd name="connsiteX1" fmla="*/ 3772 w 22352"/>
                <a:gd name="connsiteY1" fmla="*/ 8243 h 8382"/>
                <a:gd name="connsiteX2" fmla="*/ 2096 w 22352"/>
                <a:gd name="connsiteY2" fmla="*/ 5169 h 8382"/>
                <a:gd name="connsiteX3" fmla="*/ 2096 w 22352"/>
                <a:gd name="connsiteY3" fmla="*/ 5169 h 8382"/>
                <a:gd name="connsiteX4" fmla="*/ 3772 w 22352"/>
                <a:gd name="connsiteY4" fmla="*/ 2096 h 8382"/>
                <a:gd name="connsiteX5" fmla="*/ 20257 w 22352"/>
                <a:gd name="connsiteY5" fmla="*/ 2096 h 8382"/>
                <a:gd name="connsiteX6" fmla="*/ 21934 w 22352"/>
                <a:gd name="connsiteY6" fmla="*/ 5169 h 8382"/>
                <a:gd name="connsiteX7" fmla="*/ 21934 w 22352"/>
                <a:gd name="connsiteY7" fmla="*/ 5169 h 8382"/>
                <a:gd name="connsiteX8" fmla="*/ 20257 w 22352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2" h="8382">
                  <a:moveTo>
                    <a:pt x="20257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20257" y="2096"/>
                  </a:lnTo>
                  <a:cubicBezTo>
                    <a:pt x="21096" y="2096"/>
                    <a:pt x="21934" y="3493"/>
                    <a:pt x="21934" y="5169"/>
                  </a:cubicBezTo>
                  <a:lnTo>
                    <a:pt x="21934" y="5169"/>
                  </a:lnTo>
                  <a:cubicBezTo>
                    <a:pt x="21934" y="6846"/>
                    <a:pt x="21096" y="8243"/>
                    <a:pt x="20257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76">
              <a:extLst>
                <a:ext uri="{FF2B5EF4-FFF2-40B4-BE49-F238E27FC236}">
                  <a16:creationId xmlns:a16="http://schemas.microsoft.com/office/drawing/2014/main" id="{67C3C343-C6F4-7D42-A6F1-FACE9624E0AE}"/>
                </a:ext>
              </a:extLst>
            </p:cNvPr>
            <p:cNvSpPr/>
            <p:nvPr/>
          </p:nvSpPr>
          <p:spPr>
            <a:xfrm>
              <a:off x="2096869" y="2073550"/>
              <a:ext cx="122941" cy="8382"/>
            </a:xfrm>
            <a:custGeom>
              <a:avLst/>
              <a:gdLst>
                <a:gd name="connsiteX0" fmla="*/ 121404 w 122940"/>
                <a:gd name="connsiteY0" fmla="*/ 8243 h 8382"/>
                <a:gd name="connsiteX1" fmla="*/ 3772 w 122940"/>
                <a:gd name="connsiteY1" fmla="*/ 8243 h 8382"/>
                <a:gd name="connsiteX2" fmla="*/ 2096 w 122940"/>
                <a:gd name="connsiteY2" fmla="*/ 5169 h 8382"/>
                <a:gd name="connsiteX3" fmla="*/ 2096 w 122940"/>
                <a:gd name="connsiteY3" fmla="*/ 5169 h 8382"/>
                <a:gd name="connsiteX4" fmla="*/ 3772 w 122940"/>
                <a:gd name="connsiteY4" fmla="*/ 2096 h 8382"/>
                <a:gd name="connsiteX5" fmla="*/ 121404 w 122940"/>
                <a:gd name="connsiteY5" fmla="*/ 2096 h 8382"/>
                <a:gd name="connsiteX6" fmla="*/ 123081 w 122940"/>
                <a:gd name="connsiteY6" fmla="*/ 5169 h 8382"/>
                <a:gd name="connsiteX7" fmla="*/ 123081 w 122940"/>
                <a:gd name="connsiteY7" fmla="*/ 5169 h 8382"/>
                <a:gd name="connsiteX8" fmla="*/ 121404 w 122940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940" h="8382">
                  <a:moveTo>
                    <a:pt x="121404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121404" y="2096"/>
                  </a:lnTo>
                  <a:cubicBezTo>
                    <a:pt x="122242" y="2096"/>
                    <a:pt x="123081" y="3493"/>
                    <a:pt x="123081" y="5169"/>
                  </a:cubicBezTo>
                  <a:lnTo>
                    <a:pt x="123081" y="5169"/>
                  </a:lnTo>
                  <a:cubicBezTo>
                    <a:pt x="123081" y="6846"/>
                    <a:pt x="122242" y="8243"/>
                    <a:pt x="121404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77">
              <a:extLst>
                <a:ext uri="{FF2B5EF4-FFF2-40B4-BE49-F238E27FC236}">
                  <a16:creationId xmlns:a16="http://schemas.microsoft.com/office/drawing/2014/main" id="{2E2FA0EB-CBC0-C047-A5D7-905179C4EBBA}"/>
                </a:ext>
              </a:extLst>
            </p:cNvPr>
            <p:cNvSpPr/>
            <p:nvPr/>
          </p:nvSpPr>
          <p:spPr>
            <a:xfrm>
              <a:off x="2072560" y="2123844"/>
              <a:ext cx="22353" cy="8382"/>
            </a:xfrm>
            <a:custGeom>
              <a:avLst/>
              <a:gdLst>
                <a:gd name="connsiteX0" fmla="*/ 20257 w 22352"/>
                <a:gd name="connsiteY0" fmla="*/ 8243 h 8382"/>
                <a:gd name="connsiteX1" fmla="*/ 3772 w 22352"/>
                <a:gd name="connsiteY1" fmla="*/ 8243 h 8382"/>
                <a:gd name="connsiteX2" fmla="*/ 2096 w 22352"/>
                <a:gd name="connsiteY2" fmla="*/ 5169 h 8382"/>
                <a:gd name="connsiteX3" fmla="*/ 2096 w 22352"/>
                <a:gd name="connsiteY3" fmla="*/ 5169 h 8382"/>
                <a:gd name="connsiteX4" fmla="*/ 3772 w 22352"/>
                <a:gd name="connsiteY4" fmla="*/ 2096 h 8382"/>
                <a:gd name="connsiteX5" fmla="*/ 20257 w 22352"/>
                <a:gd name="connsiteY5" fmla="*/ 2096 h 8382"/>
                <a:gd name="connsiteX6" fmla="*/ 21934 w 22352"/>
                <a:gd name="connsiteY6" fmla="*/ 5169 h 8382"/>
                <a:gd name="connsiteX7" fmla="*/ 21934 w 22352"/>
                <a:gd name="connsiteY7" fmla="*/ 5169 h 8382"/>
                <a:gd name="connsiteX8" fmla="*/ 20257 w 22352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2" h="8382">
                  <a:moveTo>
                    <a:pt x="20257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20257" y="2096"/>
                  </a:lnTo>
                  <a:cubicBezTo>
                    <a:pt x="21096" y="2096"/>
                    <a:pt x="21934" y="3493"/>
                    <a:pt x="21934" y="5169"/>
                  </a:cubicBezTo>
                  <a:lnTo>
                    <a:pt x="21934" y="5169"/>
                  </a:lnTo>
                  <a:cubicBezTo>
                    <a:pt x="21934" y="6846"/>
                    <a:pt x="21096" y="8243"/>
                    <a:pt x="20257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78">
              <a:extLst>
                <a:ext uri="{FF2B5EF4-FFF2-40B4-BE49-F238E27FC236}">
                  <a16:creationId xmlns:a16="http://schemas.microsoft.com/office/drawing/2014/main" id="{6450CC9F-3778-D34B-B457-B8DD4D5294DD}"/>
                </a:ext>
              </a:extLst>
            </p:cNvPr>
            <p:cNvSpPr/>
            <p:nvPr/>
          </p:nvSpPr>
          <p:spPr>
            <a:xfrm>
              <a:off x="2162251" y="2123565"/>
              <a:ext cx="44706" cy="8382"/>
            </a:xfrm>
            <a:custGeom>
              <a:avLst/>
              <a:gdLst>
                <a:gd name="connsiteX0" fmla="*/ 44007 w 44705"/>
                <a:gd name="connsiteY0" fmla="*/ 8522 h 8382"/>
                <a:gd name="connsiteX1" fmla="*/ 2934 w 44705"/>
                <a:gd name="connsiteY1" fmla="*/ 8522 h 8382"/>
                <a:gd name="connsiteX2" fmla="*/ 2096 w 44705"/>
                <a:gd name="connsiteY2" fmla="*/ 7684 h 8382"/>
                <a:gd name="connsiteX3" fmla="*/ 2096 w 44705"/>
                <a:gd name="connsiteY3" fmla="*/ 2934 h 8382"/>
                <a:gd name="connsiteX4" fmla="*/ 2934 w 44705"/>
                <a:gd name="connsiteY4" fmla="*/ 2096 h 8382"/>
                <a:gd name="connsiteX5" fmla="*/ 44007 w 44705"/>
                <a:gd name="connsiteY5" fmla="*/ 2096 h 8382"/>
                <a:gd name="connsiteX6" fmla="*/ 44846 w 44705"/>
                <a:gd name="connsiteY6" fmla="*/ 2934 h 8382"/>
                <a:gd name="connsiteX7" fmla="*/ 44846 w 44705"/>
                <a:gd name="connsiteY7" fmla="*/ 7684 h 8382"/>
                <a:gd name="connsiteX8" fmla="*/ 44007 w 44705"/>
                <a:gd name="connsiteY8" fmla="*/ 8522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05" h="8382">
                  <a:moveTo>
                    <a:pt x="44007" y="8522"/>
                  </a:moveTo>
                  <a:lnTo>
                    <a:pt x="2934" y="8522"/>
                  </a:lnTo>
                  <a:cubicBezTo>
                    <a:pt x="2375" y="8522"/>
                    <a:pt x="2096" y="8243"/>
                    <a:pt x="2096" y="7684"/>
                  </a:cubicBezTo>
                  <a:lnTo>
                    <a:pt x="2096" y="2934"/>
                  </a:lnTo>
                  <a:cubicBezTo>
                    <a:pt x="2096" y="2375"/>
                    <a:pt x="2375" y="2096"/>
                    <a:pt x="2934" y="2096"/>
                  </a:cubicBezTo>
                  <a:lnTo>
                    <a:pt x="44007" y="2096"/>
                  </a:lnTo>
                  <a:cubicBezTo>
                    <a:pt x="44566" y="2096"/>
                    <a:pt x="44846" y="2375"/>
                    <a:pt x="44846" y="2934"/>
                  </a:cubicBezTo>
                  <a:lnTo>
                    <a:pt x="44846" y="7684"/>
                  </a:lnTo>
                  <a:cubicBezTo>
                    <a:pt x="44846" y="8243"/>
                    <a:pt x="44566" y="8522"/>
                    <a:pt x="44007" y="8522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79">
              <a:extLst>
                <a:ext uri="{FF2B5EF4-FFF2-40B4-BE49-F238E27FC236}">
                  <a16:creationId xmlns:a16="http://schemas.microsoft.com/office/drawing/2014/main" id="{90AB3B01-E0A5-C64E-B79D-5EFF78F20158}"/>
                </a:ext>
              </a:extLst>
            </p:cNvPr>
            <p:cNvSpPr/>
            <p:nvPr/>
          </p:nvSpPr>
          <p:spPr>
            <a:xfrm>
              <a:off x="2096869" y="2123844"/>
              <a:ext cx="44706" cy="8382"/>
            </a:xfrm>
            <a:custGeom>
              <a:avLst/>
              <a:gdLst>
                <a:gd name="connsiteX0" fmla="*/ 42890 w 44705"/>
                <a:gd name="connsiteY0" fmla="*/ 8243 h 8382"/>
                <a:gd name="connsiteX1" fmla="*/ 3772 w 44705"/>
                <a:gd name="connsiteY1" fmla="*/ 8243 h 8382"/>
                <a:gd name="connsiteX2" fmla="*/ 2096 w 44705"/>
                <a:gd name="connsiteY2" fmla="*/ 5169 h 8382"/>
                <a:gd name="connsiteX3" fmla="*/ 2096 w 44705"/>
                <a:gd name="connsiteY3" fmla="*/ 5169 h 8382"/>
                <a:gd name="connsiteX4" fmla="*/ 3772 w 44705"/>
                <a:gd name="connsiteY4" fmla="*/ 2096 h 8382"/>
                <a:gd name="connsiteX5" fmla="*/ 42890 w 44705"/>
                <a:gd name="connsiteY5" fmla="*/ 2096 h 8382"/>
                <a:gd name="connsiteX6" fmla="*/ 44566 w 44705"/>
                <a:gd name="connsiteY6" fmla="*/ 5169 h 8382"/>
                <a:gd name="connsiteX7" fmla="*/ 44566 w 44705"/>
                <a:gd name="connsiteY7" fmla="*/ 5169 h 8382"/>
                <a:gd name="connsiteX8" fmla="*/ 42890 w 44705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05" h="8382">
                  <a:moveTo>
                    <a:pt x="42890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42890" y="2096"/>
                  </a:lnTo>
                  <a:cubicBezTo>
                    <a:pt x="43728" y="2096"/>
                    <a:pt x="44566" y="3493"/>
                    <a:pt x="44566" y="5169"/>
                  </a:cubicBezTo>
                  <a:lnTo>
                    <a:pt x="44566" y="5169"/>
                  </a:lnTo>
                  <a:cubicBezTo>
                    <a:pt x="44566" y="6846"/>
                    <a:pt x="43728" y="8243"/>
                    <a:pt x="42890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80">
              <a:extLst>
                <a:ext uri="{FF2B5EF4-FFF2-40B4-BE49-F238E27FC236}">
                  <a16:creationId xmlns:a16="http://schemas.microsoft.com/office/drawing/2014/main" id="{6D405CF4-08D8-6147-AFFE-70A6DEB609C6}"/>
                </a:ext>
              </a:extLst>
            </p:cNvPr>
            <p:cNvSpPr/>
            <p:nvPr/>
          </p:nvSpPr>
          <p:spPr>
            <a:xfrm>
              <a:off x="2141295" y="2123844"/>
              <a:ext cx="22353" cy="8382"/>
            </a:xfrm>
            <a:custGeom>
              <a:avLst/>
              <a:gdLst>
                <a:gd name="connsiteX0" fmla="*/ 19140 w 22352"/>
                <a:gd name="connsiteY0" fmla="*/ 8243 h 8382"/>
                <a:gd name="connsiteX1" fmla="*/ 3772 w 22352"/>
                <a:gd name="connsiteY1" fmla="*/ 8243 h 8382"/>
                <a:gd name="connsiteX2" fmla="*/ 2096 w 22352"/>
                <a:gd name="connsiteY2" fmla="*/ 5169 h 8382"/>
                <a:gd name="connsiteX3" fmla="*/ 2096 w 22352"/>
                <a:gd name="connsiteY3" fmla="*/ 5169 h 8382"/>
                <a:gd name="connsiteX4" fmla="*/ 3772 w 22352"/>
                <a:gd name="connsiteY4" fmla="*/ 2096 h 8382"/>
                <a:gd name="connsiteX5" fmla="*/ 19140 w 22352"/>
                <a:gd name="connsiteY5" fmla="*/ 2096 h 8382"/>
                <a:gd name="connsiteX6" fmla="*/ 20816 w 22352"/>
                <a:gd name="connsiteY6" fmla="*/ 5169 h 8382"/>
                <a:gd name="connsiteX7" fmla="*/ 20816 w 22352"/>
                <a:gd name="connsiteY7" fmla="*/ 5169 h 8382"/>
                <a:gd name="connsiteX8" fmla="*/ 19140 w 22352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2" h="8382">
                  <a:moveTo>
                    <a:pt x="19140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19140" y="2096"/>
                  </a:lnTo>
                  <a:cubicBezTo>
                    <a:pt x="19978" y="2096"/>
                    <a:pt x="20816" y="3493"/>
                    <a:pt x="20816" y="5169"/>
                  </a:cubicBezTo>
                  <a:lnTo>
                    <a:pt x="20816" y="5169"/>
                  </a:lnTo>
                  <a:cubicBezTo>
                    <a:pt x="20816" y="6846"/>
                    <a:pt x="19978" y="8243"/>
                    <a:pt x="19140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81">
              <a:extLst>
                <a:ext uri="{FF2B5EF4-FFF2-40B4-BE49-F238E27FC236}">
                  <a16:creationId xmlns:a16="http://schemas.microsoft.com/office/drawing/2014/main" id="{03A01766-B53C-484E-9B3F-3CB880AC258A}"/>
                </a:ext>
              </a:extLst>
            </p:cNvPr>
            <p:cNvSpPr/>
            <p:nvPr/>
          </p:nvSpPr>
          <p:spPr>
            <a:xfrm>
              <a:off x="2072560" y="2136697"/>
              <a:ext cx="22353" cy="8382"/>
            </a:xfrm>
            <a:custGeom>
              <a:avLst/>
              <a:gdLst>
                <a:gd name="connsiteX0" fmla="*/ 20257 w 22352"/>
                <a:gd name="connsiteY0" fmla="*/ 8243 h 8382"/>
                <a:gd name="connsiteX1" fmla="*/ 3772 w 22352"/>
                <a:gd name="connsiteY1" fmla="*/ 8243 h 8382"/>
                <a:gd name="connsiteX2" fmla="*/ 2096 w 22352"/>
                <a:gd name="connsiteY2" fmla="*/ 5169 h 8382"/>
                <a:gd name="connsiteX3" fmla="*/ 2096 w 22352"/>
                <a:gd name="connsiteY3" fmla="*/ 5169 h 8382"/>
                <a:gd name="connsiteX4" fmla="*/ 3772 w 22352"/>
                <a:gd name="connsiteY4" fmla="*/ 2096 h 8382"/>
                <a:gd name="connsiteX5" fmla="*/ 20257 w 22352"/>
                <a:gd name="connsiteY5" fmla="*/ 2096 h 8382"/>
                <a:gd name="connsiteX6" fmla="*/ 21934 w 22352"/>
                <a:gd name="connsiteY6" fmla="*/ 5169 h 8382"/>
                <a:gd name="connsiteX7" fmla="*/ 21934 w 22352"/>
                <a:gd name="connsiteY7" fmla="*/ 5169 h 8382"/>
                <a:gd name="connsiteX8" fmla="*/ 20257 w 22352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2" h="8382">
                  <a:moveTo>
                    <a:pt x="20257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20257" y="2096"/>
                  </a:lnTo>
                  <a:cubicBezTo>
                    <a:pt x="21096" y="2096"/>
                    <a:pt x="21934" y="3493"/>
                    <a:pt x="21934" y="5169"/>
                  </a:cubicBezTo>
                  <a:lnTo>
                    <a:pt x="21934" y="5169"/>
                  </a:lnTo>
                  <a:cubicBezTo>
                    <a:pt x="21934" y="6566"/>
                    <a:pt x="21096" y="8243"/>
                    <a:pt x="20257" y="8243"/>
                  </a:cubicBezTo>
                  <a:close/>
                </a:path>
              </a:pathLst>
            </a:custGeom>
            <a:solidFill>
              <a:srgbClr val="FCC2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82">
              <a:extLst>
                <a:ext uri="{FF2B5EF4-FFF2-40B4-BE49-F238E27FC236}">
                  <a16:creationId xmlns:a16="http://schemas.microsoft.com/office/drawing/2014/main" id="{D9092971-3770-5448-9F11-1C1E76E35DF2}"/>
                </a:ext>
              </a:extLst>
            </p:cNvPr>
            <p:cNvSpPr/>
            <p:nvPr/>
          </p:nvSpPr>
          <p:spPr>
            <a:xfrm>
              <a:off x="2096869" y="2136697"/>
              <a:ext cx="27941" cy="8382"/>
            </a:xfrm>
            <a:custGeom>
              <a:avLst/>
              <a:gdLst>
                <a:gd name="connsiteX0" fmla="*/ 24169 w 27941"/>
                <a:gd name="connsiteY0" fmla="*/ 8243 h 8382"/>
                <a:gd name="connsiteX1" fmla="*/ 3772 w 27941"/>
                <a:gd name="connsiteY1" fmla="*/ 8243 h 8382"/>
                <a:gd name="connsiteX2" fmla="*/ 2096 w 27941"/>
                <a:gd name="connsiteY2" fmla="*/ 5169 h 8382"/>
                <a:gd name="connsiteX3" fmla="*/ 2096 w 27941"/>
                <a:gd name="connsiteY3" fmla="*/ 5169 h 8382"/>
                <a:gd name="connsiteX4" fmla="*/ 3772 w 27941"/>
                <a:gd name="connsiteY4" fmla="*/ 2096 h 8382"/>
                <a:gd name="connsiteX5" fmla="*/ 24169 w 27941"/>
                <a:gd name="connsiteY5" fmla="*/ 2096 h 8382"/>
                <a:gd name="connsiteX6" fmla="*/ 25846 w 27941"/>
                <a:gd name="connsiteY6" fmla="*/ 5169 h 8382"/>
                <a:gd name="connsiteX7" fmla="*/ 25846 w 27941"/>
                <a:gd name="connsiteY7" fmla="*/ 5169 h 8382"/>
                <a:gd name="connsiteX8" fmla="*/ 24169 w 27941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41" h="8382">
                  <a:moveTo>
                    <a:pt x="24169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24169" y="2096"/>
                  </a:lnTo>
                  <a:cubicBezTo>
                    <a:pt x="25007" y="2096"/>
                    <a:pt x="25846" y="3493"/>
                    <a:pt x="25846" y="5169"/>
                  </a:cubicBezTo>
                  <a:lnTo>
                    <a:pt x="25846" y="5169"/>
                  </a:lnTo>
                  <a:cubicBezTo>
                    <a:pt x="25846" y="6566"/>
                    <a:pt x="25007" y="8243"/>
                    <a:pt x="24169" y="8243"/>
                  </a:cubicBezTo>
                  <a:close/>
                </a:path>
              </a:pathLst>
            </a:custGeom>
            <a:solidFill>
              <a:srgbClr val="3EC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83">
              <a:extLst>
                <a:ext uri="{FF2B5EF4-FFF2-40B4-BE49-F238E27FC236}">
                  <a16:creationId xmlns:a16="http://schemas.microsoft.com/office/drawing/2014/main" id="{DBF445F0-DE11-434F-8F34-2640622854C9}"/>
                </a:ext>
              </a:extLst>
            </p:cNvPr>
            <p:cNvSpPr/>
            <p:nvPr/>
          </p:nvSpPr>
          <p:spPr>
            <a:xfrm>
              <a:off x="2072560" y="2086682"/>
              <a:ext cx="22353" cy="8382"/>
            </a:xfrm>
            <a:custGeom>
              <a:avLst/>
              <a:gdLst>
                <a:gd name="connsiteX0" fmla="*/ 3772 w 22352"/>
                <a:gd name="connsiteY0" fmla="*/ 8243 h 8382"/>
                <a:gd name="connsiteX1" fmla="*/ 2096 w 22352"/>
                <a:gd name="connsiteY1" fmla="*/ 5169 h 8382"/>
                <a:gd name="connsiteX2" fmla="*/ 2096 w 22352"/>
                <a:gd name="connsiteY2" fmla="*/ 5169 h 8382"/>
                <a:gd name="connsiteX3" fmla="*/ 3772 w 22352"/>
                <a:gd name="connsiteY3" fmla="*/ 2096 h 8382"/>
                <a:gd name="connsiteX4" fmla="*/ 20257 w 22352"/>
                <a:gd name="connsiteY4" fmla="*/ 2096 h 8382"/>
                <a:gd name="connsiteX5" fmla="*/ 21934 w 22352"/>
                <a:gd name="connsiteY5" fmla="*/ 5169 h 8382"/>
                <a:gd name="connsiteX6" fmla="*/ 21934 w 22352"/>
                <a:gd name="connsiteY6" fmla="*/ 5169 h 8382"/>
                <a:gd name="connsiteX7" fmla="*/ 20257 w 22352"/>
                <a:gd name="connsiteY7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52" h="8382">
                  <a:moveTo>
                    <a:pt x="3772" y="8243"/>
                  </a:move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20257" y="2096"/>
                  </a:lnTo>
                  <a:cubicBezTo>
                    <a:pt x="21096" y="2096"/>
                    <a:pt x="21934" y="3493"/>
                    <a:pt x="21934" y="5169"/>
                  </a:cubicBezTo>
                  <a:lnTo>
                    <a:pt x="21934" y="5169"/>
                  </a:lnTo>
                  <a:cubicBezTo>
                    <a:pt x="21934" y="6846"/>
                    <a:pt x="21096" y="8243"/>
                    <a:pt x="20257" y="8243"/>
                  </a:cubicBezTo>
                </a:path>
              </a:pathLst>
            </a:custGeom>
            <a:solidFill>
              <a:srgbClr val="3EC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84">
              <a:extLst>
                <a:ext uri="{FF2B5EF4-FFF2-40B4-BE49-F238E27FC236}">
                  <a16:creationId xmlns:a16="http://schemas.microsoft.com/office/drawing/2014/main" id="{FD3BE463-79CA-CD43-A6B6-EED97A0B9549}"/>
                </a:ext>
              </a:extLst>
            </p:cNvPr>
            <p:cNvSpPr/>
            <p:nvPr/>
          </p:nvSpPr>
          <p:spPr>
            <a:xfrm>
              <a:off x="2162530" y="2086403"/>
              <a:ext cx="50294" cy="8382"/>
            </a:xfrm>
            <a:custGeom>
              <a:avLst/>
              <a:gdLst>
                <a:gd name="connsiteX0" fmla="*/ 49316 w 50294"/>
                <a:gd name="connsiteY0" fmla="*/ 8522 h 8382"/>
                <a:gd name="connsiteX1" fmla="*/ 2934 w 50294"/>
                <a:gd name="connsiteY1" fmla="*/ 8522 h 8382"/>
                <a:gd name="connsiteX2" fmla="*/ 2096 w 50294"/>
                <a:gd name="connsiteY2" fmla="*/ 7684 h 8382"/>
                <a:gd name="connsiteX3" fmla="*/ 2096 w 50294"/>
                <a:gd name="connsiteY3" fmla="*/ 2934 h 8382"/>
                <a:gd name="connsiteX4" fmla="*/ 2934 w 50294"/>
                <a:gd name="connsiteY4" fmla="*/ 2096 h 8382"/>
                <a:gd name="connsiteX5" fmla="*/ 49316 w 50294"/>
                <a:gd name="connsiteY5" fmla="*/ 2096 h 8382"/>
                <a:gd name="connsiteX6" fmla="*/ 50154 w 50294"/>
                <a:gd name="connsiteY6" fmla="*/ 2934 h 8382"/>
                <a:gd name="connsiteX7" fmla="*/ 50154 w 50294"/>
                <a:gd name="connsiteY7" fmla="*/ 7684 h 8382"/>
                <a:gd name="connsiteX8" fmla="*/ 49316 w 50294"/>
                <a:gd name="connsiteY8" fmla="*/ 8522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94" h="8382">
                  <a:moveTo>
                    <a:pt x="49316" y="8522"/>
                  </a:moveTo>
                  <a:lnTo>
                    <a:pt x="2934" y="8522"/>
                  </a:lnTo>
                  <a:cubicBezTo>
                    <a:pt x="2375" y="8522"/>
                    <a:pt x="2096" y="8243"/>
                    <a:pt x="2096" y="7684"/>
                  </a:cubicBezTo>
                  <a:lnTo>
                    <a:pt x="2096" y="2934"/>
                  </a:lnTo>
                  <a:cubicBezTo>
                    <a:pt x="2096" y="2375"/>
                    <a:pt x="2375" y="2096"/>
                    <a:pt x="2934" y="2096"/>
                  </a:cubicBezTo>
                  <a:lnTo>
                    <a:pt x="49316" y="2096"/>
                  </a:lnTo>
                  <a:cubicBezTo>
                    <a:pt x="49875" y="2096"/>
                    <a:pt x="50154" y="2375"/>
                    <a:pt x="50154" y="2934"/>
                  </a:cubicBezTo>
                  <a:lnTo>
                    <a:pt x="50154" y="7684"/>
                  </a:lnTo>
                  <a:cubicBezTo>
                    <a:pt x="50154" y="7963"/>
                    <a:pt x="49595" y="8522"/>
                    <a:pt x="49316" y="8522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85">
              <a:extLst>
                <a:ext uri="{FF2B5EF4-FFF2-40B4-BE49-F238E27FC236}">
                  <a16:creationId xmlns:a16="http://schemas.microsoft.com/office/drawing/2014/main" id="{F7F2EA54-9BC2-1449-8CA5-AA434F39CC14}"/>
                </a:ext>
              </a:extLst>
            </p:cNvPr>
            <p:cNvSpPr/>
            <p:nvPr/>
          </p:nvSpPr>
          <p:spPr>
            <a:xfrm>
              <a:off x="2096869" y="2086682"/>
              <a:ext cx="44706" cy="8382"/>
            </a:xfrm>
            <a:custGeom>
              <a:avLst/>
              <a:gdLst>
                <a:gd name="connsiteX0" fmla="*/ 42890 w 44705"/>
                <a:gd name="connsiteY0" fmla="*/ 8243 h 8382"/>
                <a:gd name="connsiteX1" fmla="*/ 3772 w 44705"/>
                <a:gd name="connsiteY1" fmla="*/ 8243 h 8382"/>
                <a:gd name="connsiteX2" fmla="*/ 2096 w 44705"/>
                <a:gd name="connsiteY2" fmla="*/ 5169 h 8382"/>
                <a:gd name="connsiteX3" fmla="*/ 2096 w 44705"/>
                <a:gd name="connsiteY3" fmla="*/ 5169 h 8382"/>
                <a:gd name="connsiteX4" fmla="*/ 3772 w 44705"/>
                <a:gd name="connsiteY4" fmla="*/ 2096 h 8382"/>
                <a:gd name="connsiteX5" fmla="*/ 42890 w 44705"/>
                <a:gd name="connsiteY5" fmla="*/ 2096 h 8382"/>
                <a:gd name="connsiteX6" fmla="*/ 44566 w 44705"/>
                <a:gd name="connsiteY6" fmla="*/ 5169 h 8382"/>
                <a:gd name="connsiteX7" fmla="*/ 44566 w 44705"/>
                <a:gd name="connsiteY7" fmla="*/ 5169 h 8382"/>
                <a:gd name="connsiteX8" fmla="*/ 42890 w 44705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05" h="8382">
                  <a:moveTo>
                    <a:pt x="42890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42890" y="2096"/>
                  </a:lnTo>
                  <a:cubicBezTo>
                    <a:pt x="43728" y="2096"/>
                    <a:pt x="44566" y="3493"/>
                    <a:pt x="44566" y="5169"/>
                  </a:cubicBezTo>
                  <a:lnTo>
                    <a:pt x="44566" y="5169"/>
                  </a:lnTo>
                  <a:cubicBezTo>
                    <a:pt x="44566" y="6846"/>
                    <a:pt x="43728" y="8243"/>
                    <a:pt x="42890" y="8243"/>
                  </a:cubicBezTo>
                  <a:close/>
                </a:path>
              </a:pathLst>
            </a:custGeom>
            <a:solidFill>
              <a:srgbClr val="FCC2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86">
              <a:extLst>
                <a:ext uri="{FF2B5EF4-FFF2-40B4-BE49-F238E27FC236}">
                  <a16:creationId xmlns:a16="http://schemas.microsoft.com/office/drawing/2014/main" id="{42380D25-B9FF-3B4F-AA44-DAF2F1904C93}"/>
                </a:ext>
              </a:extLst>
            </p:cNvPr>
            <p:cNvSpPr/>
            <p:nvPr/>
          </p:nvSpPr>
          <p:spPr>
            <a:xfrm>
              <a:off x="2141295" y="2086682"/>
              <a:ext cx="22353" cy="8382"/>
            </a:xfrm>
            <a:custGeom>
              <a:avLst/>
              <a:gdLst>
                <a:gd name="connsiteX0" fmla="*/ 19140 w 22352"/>
                <a:gd name="connsiteY0" fmla="*/ 8243 h 8382"/>
                <a:gd name="connsiteX1" fmla="*/ 3772 w 22352"/>
                <a:gd name="connsiteY1" fmla="*/ 8243 h 8382"/>
                <a:gd name="connsiteX2" fmla="*/ 2096 w 22352"/>
                <a:gd name="connsiteY2" fmla="*/ 5169 h 8382"/>
                <a:gd name="connsiteX3" fmla="*/ 2096 w 22352"/>
                <a:gd name="connsiteY3" fmla="*/ 5169 h 8382"/>
                <a:gd name="connsiteX4" fmla="*/ 3772 w 22352"/>
                <a:gd name="connsiteY4" fmla="*/ 2096 h 8382"/>
                <a:gd name="connsiteX5" fmla="*/ 19140 w 22352"/>
                <a:gd name="connsiteY5" fmla="*/ 2096 h 8382"/>
                <a:gd name="connsiteX6" fmla="*/ 20816 w 22352"/>
                <a:gd name="connsiteY6" fmla="*/ 5169 h 8382"/>
                <a:gd name="connsiteX7" fmla="*/ 20816 w 22352"/>
                <a:gd name="connsiteY7" fmla="*/ 5169 h 8382"/>
                <a:gd name="connsiteX8" fmla="*/ 19140 w 22352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2" h="8382">
                  <a:moveTo>
                    <a:pt x="19140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19140" y="2096"/>
                  </a:lnTo>
                  <a:cubicBezTo>
                    <a:pt x="19978" y="2096"/>
                    <a:pt x="20816" y="3493"/>
                    <a:pt x="20816" y="5169"/>
                  </a:cubicBezTo>
                  <a:lnTo>
                    <a:pt x="20816" y="5169"/>
                  </a:lnTo>
                  <a:cubicBezTo>
                    <a:pt x="20816" y="6846"/>
                    <a:pt x="19978" y="8243"/>
                    <a:pt x="19140" y="8243"/>
                  </a:cubicBezTo>
                  <a:close/>
                </a:path>
              </a:pathLst>
            </a:custGeom>
            <a:solidFill>
              <a:srgbClr val="FCC2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87">
              <a:extLst>
                <a:ext uri="{FF2B5EF4-FFF2-40B4-BE49-F238E27FC236}">
                  <a16:creationId xmlns:a16="http://schemas.microsoft.com/office/drawing/2014/main" id="{6C8519C2-971D-FC40-89BD-E00E7E9940D8}"/>
                </a:ext>
              </a:extLst>
            </p:cNvPr>
            <p:cNvSpPr/>
            <p:nvPr/>
          </p:nvSpPr>
          <p:spPr>
            <a:xfrm>
              <a:off x="2096869" y="2150109"/>
              <a:ext cx="100588" cy="8382"/>
            </a:xfrm>
            <a:custGeom>
              <a:avLst/>
              <a:gdLst>
                <a:gd name="connsiteX0" fmla="*/ 97934 w 100588"/>
                <a:gd name="connsiteY0" fmla="*/ 8243 h 8382"/>
                <a:gd name="connsiteX1" fmla="*/ 3772 w 100588"/>
                <a:gd name="connsiteY1" fmla="*/ 8243 h 8382"/>
                <a:gd name="connsiteX2" fmla="*/ 2096 w 100588"/>
                <a:gd name="connsiteY2" fmla="*/ 5169 h 8382"/>
                <a:gd name="connsiteX3" fmla="*/ 2096 w 100588"/>
                <a:gd name="connsiteY3" fmla="*/ 5169 h 8382"/>
                <a:gd name="connsiteX4" fmla="*/ 3772 w 100588"/>
                <a:gd name="connsiteY4" fmla="*/ 2096 h 8382"/>
                <a:gd name="connsiteX5" fmla="*/ 97934 w 100588"/>
                <a:gd name="connsiteY5" fmla="*/ 2096 h 8382"/>
                <a:gd name="connsiteX6" fmla="*/ 99610 w 100588"/>
                <a:gd name="connsiteY6" fmla="*/ 5169 h 8382"/>
                <a:gd name="connsiteX7" fmla="*/ 99610 w 100588"/>
                <a:gd name="connsiteY7" fmla="*/ 5169 h 8382"/>
                <a:gd name="connsiteX8" fmla="*/ 97934 w 100588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88" h="8382">
                  <a:moveTo>
                    <a:pt x="97934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97934" y="2096"/>
                  </a:lnTo>
                  <a:cubicBezTo>
                    <a:pt x="98772" y="2096"/>
                    <a:pt x="99610" y="3493"/>
                    <a:pt x="99610" y="5169"/>
                  </a:cubicBezTo>
                  <a:lnTo>
                    <a:pt x="99610" y="5169"/>
                  </a:lnTo>
                  <a:cubicBezTo>
                    <a:pt x="99610" y="6846"/>
                    <a:pt x="98772" y="8243"/>
                    <a:pt x="97934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88">
              <a:extLst>
                <a:ext uri="{FF2B5EF4-FFF2-40B4-BE49-F238E27FC236}">
                  <a16:creationId xmlns:a16="http://schemas.microsoft.com/office/drawing/2014/main" id="{0E5D4A42-2146-334B-9B98-B54053C7C993}"/>
                </a:ext>
              </a:extLst>
            </p:cNvPr>
            <p:cNvSpPr/>
            <p:nvPr/>
          </p:nvSpPr>
          <p:spPr>
            <a:xfrm>
              <a:off x="2096869" y="2163241"/>
              <a:ext cx="36323" cy="8382"/>
            </a:xfrm>
            <a:custGeom>
              <a:avLst/>
              <a:gdLst>
                <a:gd name="connsiteX0" fmla="*/ 33948 w 36323"/>
                <a:gd name="connsiteY0" fmla="*/ 8243 h 8382"/>
                <a:gd name="connsiteX1" fmla="*/ 3772 w 36323"/>
                <a:gd name="connsiteY1" fmla="*/ 8243 h 8382"/>
                <a:gd name="connsiteX2" fmla="*/ 2096 w 36323"/>
                <a:gd name="connsiteY2" fmla="*/ 5169 h 8382"/>
                <a:gd name="connsiteX3" fmla="*/ 2096 w 36323"/>
                <a:gd name="connsiteY3" fmla="*/ 5169 h 8382"/>
                <a:gd name="connsiteX4" fmla="*/ 3772 w 36323"/>
                <a:gd name="connsiteY4" fmla="*/ 2096 h 8382"/>
                <a:gd name="connsiteX5" fmla="*/ 33948 w 36323"/>
                <a:gd name="connsiteY5" fmla="*/ 2096 h 8382"/>
                <a:gd name="connsiteX6" fmla="*/ 35625 w 36323"/>
                <a:gd name="connsiteY6" fmla="*/ 5169 h 8382"/>
                <a:gd name="connsiteX7" fmla="*/ 35625 w 36323"/>
                <a:gd name="connsiteY7" fmla="*/ 5169 h 8382"/>
                <a:gd name="connsiteX8" fmla="*/ 33948 w 36323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23" h="8382">
                  <a:moveTo>
                    <a:pt x="33948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33948" y="2096"/>
                  </a:lnTo>
                  <a:cubicBezTo>
                    <a:pt x="34787" y="2096"/>
                    <a:pt x="35625" y="3493"/>
                    <a:pt x="35625" y="5169"/>
                  </a:cubicBezTo>
                  <a:lnTo>
                    <a:pt x="35625" y="5169"/>
                  </a:lnTo>
                  <a:cubicBezTo>
                    <a:pt x="35345" y="6846"/>
                    <a:pt x="34787" y="8243"/>
                    <a:pt x="33948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89">
              <a:extLst>
                <a:ext uri="{FF2B5EF4-FFF2-40B4-BE49-F238E27FC236}">
                  <a16:creationId xmlns:a16="http://schemas.microsoft.com/office/drawing/2014/main" id="{9D92A488-CF4A-9E4F-B28D-60C2375C27E8}"/>
                </a:ext>
              </a:extLst>
            </p:cNvPr>
            <p:cNvSpPr/>
            <p:nvPr/>
          </p:nvSpPr>
          <p:spPr>
            <a:xfrm>
              <a:off x="2133192" y="2163241"/>
              <a:ext cx="50294" cy="8382"/>
            </a:xfrm>
            <a:custGeom>
              <a:avLst/>
              <a:gdLst>
                <a:gd name="connsiteX0" fmla="*/ 47081 w 50294"/>
                <a:gd name="connsiteY0" fmla="*/ 8243 h 8382"/>
                <a:gd name="connsiteX1" fmla="*/ 3772 w 50294"/>
                <a:gd name="connsiteY1" fmla="*/ 8243 h 8382"/>
                <a:gd name="connsiteX2" fmla="*/ 2096 w 50294"/>
                <a:gd name="connsiteY2" fmla="*/ 5169 h 8382"/>
                <a:gd name="connsiteX3" fmla="*/ 2096 w 50294"/>
                <a:gd name="connsiteY3" fmla="*/ 5169 h 8382"/>
                <a:gd name="connsiteX4" fmla="*/ 3772 w 50294"/>
                <a:gd name="connsiteY4" fmla="*/ 2096 h 8382"/>
                <a:gd name="connsiteX5" fmla="*/ 47081 w 50294"/>
                <a:gd name="connsiteY5" fmla="*/ 2096 h 8382"/>
                <a:gd name="connsiteX6" fmla="*/ 48757 w 50294"/>
                <a:gd name="connsiteY6" fmla="*/ 5169 h 8382"/>
                <a:gd name="connsiteX7" fmla="*/ 48757 w 50294"/>
                <a:gd name="connsiteY7" fmla="*/ 5169 h 8382"/>
                <a:gd name="connsiteX8" fmla="*/ 47081 w 50294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94" h="8382">
                  <a:moveTo>
                    <a:pt x="47081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47081" y="2096"/>
                  </a:lnTo>
                  <a:cubicBezTo>
                    <a:pt x="47919" y="2096"/>
                    <a:pt x="48757" y="3493"/>
                    <a:pt x="48757" y="5169"/>
                  </a:cubicBezTo>
                  <a:lnTo>
                    <a:pt x="48757" y="5169"/>
                  </a:lnTo>
                  <a:cubicBezTo>
                    <a:pt x="48478" y="6846"/>
                    <a:pt x="47919" y="8243"/>
                    <a:pt x="47081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90">
              <a:extLst>
                <a:ext uri="{FF2B5EF4-FFF2-40B4-BE49-F238E27FC236}">
                  <a16:creationId xmlns:a16="http://schemas.microsoft.com/office/drawing/2014/main" id="{CA651A45-0DE6-9944-A87D-E96DAE6C413F}"/>
                </a:ext>
              </a:extLst>
            </p:cNvPr>
            <p:cNvSpPr/>
            <p:nvPr/>
          </p:nvSpPr>
          <p:spPr>
            <a:xfrm>
              <a:off x="2096869" y="2227506"/>
              <a:ext cx="100588" cy="8382"/>
            </a:xfrm>
            <a:custGeom>
              <a:avLst/>
              <a:gdLst>
                <a:gd name="connsiteX0" fmla="*/ 97934 w 100588"/>
                <a:gd name="connsiteY0" fmla="*/ 8243 h 8382"/>
                <a:gd name="connsiteX1" fmla="*/ 3772 w 100588"/>
                <a:gd name="connsiteY1" fmla="*/ 8243 h 8382"/>
                <a:gd name="connsiteX2" fmla="*/ 2096 w 100588"/>
                <a:gd name="connsiteY2" fmla="*/ 5169 h 8382"/>
                <a:gd name="connsiteX3" fmla="*/ 2096 w 100588"/>
                <a:gd name="connsiteY3" fmla="*/ 5169 h 8382"/>
                <a:gd name="connsiteX4" fmla="*/ 3772 w 100588"/>
                <a:gd name="connsiteY4" fmla="*/ 2096 h 8382"/>
                <a:gd name="connsiteX5" fmla="*/ 97934 w 100588"/>
                <a:gd name="connsiteY5" fmla="*/ 2096 h 8382"/>
                <a:gd name="connsiteX6" fmla="*/ 99610 w 100588"/>
                <a:gd name="connsiteY6" fmla="*/ 5169 h 8382"/>
                <a:gd name="connsiteX7" fmla="*/ 99610 w 100588"/>
                <a:gd name="connsiteY7" fmla="*/ 5169 h 8382"/>
                <a:gd name="connsiteX8" fmla="*/ 97934 w 100588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88" h="8382">
                  <a:moveTo>
                    <a:pt x="97934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97934" y="2096"/>
                  </a:lnTo>
                  <a:cubicBezTo>
                    <a:pt x="98772" y="2096"/>
                    <a:pt x="99610" y="3493"/>
                    <a:pt x="99610" y="5169"/>
                  </a:cubicBezTo>
                  <a:lnTo>
                    <a:pt x="99610" y="5169"/>
                  </a:lnTo>
                  <a:cubicBezTo>
                    <a:pt x="99610" y="6566"/>
                    <a:pt x="98772" y="8243"/>
                    <a:pt x="97934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91">
              <a:extLst>
                <a:ext uri="{FF2B5EF4-FFF2-40B4-BE49-F238E27FC236}">
                  <a16:creationId xmlns:a16="http://schemas.microsoft.com/office/drawing/2014/main" id="{C8496E96-0CE0-0443-83E8-F3F9E65386E4}"/>
                </a:ext>
              </a:extLst>
            </p:cNvPr>
            <p:cNvSpPr/>
            <p:nvPr/>
          </p:nvSpPr>
          <p:spPr>
            <a:xfrm>
              <a:off x="2072560" y="2240638"/>
              <a:ext cx="22353" cy="8382"/>
            </a:xfrm>
            <a:custGeom>
              <a:avLst/>
              <a:gdLst>
                <a:gd name="connsiteX0" fmla="*/ 20257 w 22352"/>
                <a:gd name="connsiteY0" fmla="*/ 8243 h 8382"/>
                <a:gd name="connsiteX1" fmla="*/ 3772 w 22352"/>
                <a:gd name="connsiteY1" fmla="*/ 8243 h 8382"/>
                <a:gd name="connsiteX2" fmla="*/ 2096 w 22352"/>
                <a:gd name="connsiteY2" fmla="*/ 5169 h 8382"/>
                <a:gd name="connsiteX3" fmla="*/ 2096 w 22352"/>
                <a:gd name="connsiteY3" fmla="*/ 5169 h 8382"/>
                <a:gd name="connsiteX4" fmla="*/ 3772 w 22352"/>
                <a:gd name="connsiteY4" fmla="*/ 2096 h 8382"/>
                <a:gd name="connsiteX5" fmla="*/ 20257 w 22352"/>
                <a:gd name="connsiteY5" fmla="*/ 2096 h 8382"/>
                <a:gd name="connsiteX6" fmla="*/ 21934 w 22352"/>
                <a:gd name="connsiteY6" fmla="*/ 5169 h 8382"/>
                <a:gd name="connsiteX7" fmla="*/ 21934 w 22352"/>
                <a:gd name="connsiteY7" fmla="*/ 5169 h 8382"/>
                <a:gd name="connsiteX8" fmla="*/ 20257 w 22352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2" h="8382">
                  <a:moveTo>
                    <a:pt x="20257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20257" y="2096"/>
                  </a:lnTo>
                  <a:cubicBezTo>
                    <a:pt x="21096" y="2096"/>
                    <a:pt x="21934" y="3493"/>
                    <a:pt x="21934" y="5169"/>
                  </a:cubicBezTo>
                  <a:lnTo>
                    <a:pt x="21934" y="5169"/>
                  </a:lnTo>
                  <a:cubicBezTo>
                    <a:pt x="21934" y="6846"/>
                    <a:pt x="21096" y="8243"/>
                    <a:pt x="20257" y="8243"/>
                  </a:cubicBezTo>
                  <a:close/>
                </a:path>
              </a:pathLst>
            </a:custGeom>
            <a:solidFill>
              <a:srgbClr val="EB5C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92">
              <a:extLst>
                <a:ext uri="{FF2B5EF4-FFF2-40B4-BE49-F238E27FC236}">
                  <a16:creationId xmlns:a16="http://schemas.microsoft.com/office/drawing/2014/main" id="{3CB49A94-8C66-3244-8529-22553FD6E55E}"/>
                </a:ext>
              </a:extLst>
            </p:cNvPr>
            <p:cNvSpPr/>
            <p:nvPr/>
          </p:nvSpPr>
          <p:spPr>
            <a:xfrm>
              <a:off x="2096869" y="2240638"/>
              <a:ext cx="36323" cy="8382"/>
            </a:xfrm>
            <a:custGeom>
              <a:avLst/>
              <a:gdLst>
                <a:gd name="connsiteX0" fmla="*/ 33948 w 36323"/>
                <a:gd name="connsiteY0" fmla="*/ 8243 h 8382"/>
                <a:gd name="connsiteX1" fmla="*/ 3772 w 36323"/>
                <a:gd name="connsiteY1" fmla="*/ 8243 h 8382"/>
                <a:gd name="connsiteX2" fmla="*/ 2096 w 36323"/>
                <a:gd name="connsiteY2" fmla="*/ 5169 h 8382"/>
                <a:gd name="connsiteX3" fmla="*/ 2096 w 36323"/>
                <a:gd name="connsiteY3" fmla="*/ 5169 h 8382"/>
                <a:gd name="connsiteX4" fmla="*/ 3772 w 36323"/>
                <a:gd name="connsiteY4" fmla="*/ 2096 h 8382"/>
                <a:gd name="connsiteX5" fmla="*/ 33948 w 36323"/>
                <a:gd name="connsiteY5" fmla="*/ 2096 h 8382"/>
                <a:gd name="connsiteX6" fmla="*/ 35625 w 36323"/>
                <a:gd name="connsiteY6" fmla="*/ 5169 h 8382"/>
                <a:gd name="connsiteX7" fmla="*/ 35625 w 36323"/>
                <a:gd name="connsiteY7" fmla="*/ 5169 h 8382"/>
                <a:gd name="connsiteX8" fmla="*/ 33948 w 36323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23" h="8382">
                  <a:moveTo>
                    <a:pt x="33948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33948" y="2096"/>
                  </a:lnTo>
                  <a:cubicBezTo>
                    <a:pt x="34787" y="2096"/>
                    <a:pt x="35625" y="3493"/>
                    <a:pt x="35625" y="5169"/>
                  </a:cubicBezTo>
                  <a:lnTo>
                    <a:pt x="35625" y="5169"/>
                  </a:lnTo>
                  <a:cubicBezTo>
                    <a:pt x="35345" y="6846"/>
                    <a:pt x="34787" y="8243"/>
                    <a:pt x="33948" y="8243"/>
                  </a:cubicBezTo>
                  <a:close/>
                </a:path>
              </a:pathLst>
            </a:custGeom>
            <a:solidFill>
              <a:srgbClr val="3EC0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93">
              <a:extLst>
                <a:ext uri="{FF2B5EF4-FFF2-40B4-BE49-F238E27FC236}">
                  <a16:creationId xmlns:a16="http://schemas.microsoft.com/office/drawing/2014/main" id="{92213C1E-EC59-BF4F-B3D2-71118C5FE7FF}"/>
                </a:ext>
              </a:extLst>
            </p:cNvPr>
            <p:cNvSpPr/>
            <p:nvPr/>
          </p:nvSpPr>
          <p:spPr>
            <a:xfrm>
              <a:off x="2133192" y="2240638"/>
              <a:ext cx="50294" cy="8382"/>
            </a:xfrm>
            <a:custGeom>
              <a:avLst/>
              <a:gdLst>
                <a:gd name="connsiteX0" fmla="*/ 47081 w 50294"/>
                <a:gd name="connsiteY0" fmla="*/ 8243 h 8382"/>
                <a:gd name="connsiteX1" fmla="*/ 3772 w 50294"/>
                <a:gd name="connsiteY1" fmla="*/ 8243 h 8382"/>
                <a:gd name="connsiteX2" fmla="*/ 2096 w 50294"/>
                <a:gd name="connsiteY2" fmla="*/ 5169 h 8382"/>
                <a:gd name="connsiteX3" fmla="*/ 2096 w 50294"/>
                <a:gd name="connsiteY3" fmla="*/ 5169 h 8382"/>
                <a:gd name="connsiteX4" fmla="*/ 3772 w 50294"/>
                <a:gd name="connsiteY4" fmla="*/ 2096 h 8382"/>
                <a:gd name="connsiteX5" fmla="*/ 47081 w 50294"/>
                <a:gd name="connsiteY5" fmla="*/ 2096 h 8382"/>
                <a:gd name="connsiteX6" fmla="*/ 48757 w 50294"/>
                <a:gd name="connsiteY6" fmla="*/ 5169 h 8382"/>
                <a:gd name="connsiteX7" fmla="*/ 48757 w 50294"/>
                <a:gd name="connsiteY7" fmla="*/ 5169 h 8382"/>
                <a:gd name="connsiteX8" fmla="*/ 47081 w 50294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94" h="8382">
                  <a:moveTo>
                    <a:pt x="47081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47081" y="2096"/>
                  </a:lnTo>
                  <a:cubicBezTo>
                    <a:pt x="47919" y="2096"/>
                    <a:pt x="48757" y="3493"/>
                    <a:pt x="48757" y="5169"/>
                  </a:cubicBezTo>
                  <a:lnTo>
                    <a:pt x="48757" y="5169"/>
                  </a:lnTo>
                  <a:cubicBezTo>
                    <a:pt x="48478" y="6846"/>
                    <a:pt x="47919" y="8243"/>
                    <a:pt x="47081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94">
              <a:extLst>
                <a:ext uri="{FF2B5EF4-FFF2-40B4-BE49-F238E27FC236}">
                  <a16:creationId xmlns:a16="http://schemas.microsoft.com/office/drawing/2014/main" id="{9A958320-3421-9E43-91C2-3B40D7B7CBB7}"/>
                </a:ext>
              </a:extLst>
            </p:cNvPr>
            <p:cNvSpPr/>
            <p:nvPr/>
          </p:nvSpPr>
          <p:spPr>
            <a:xfrm>
              <a:off x="2072560" y="2176373"/>
              <a:ext cx="22353" cy="8382"/>
            </a:xfrm>
            <a:custGeom>
              <a:avLst/>
              <a:gdLst>
                <a:gd name="connsiteX0" fmla="*/ 20257 w 22352"/>
                <a:gd name="connsiteY0" fmla="*/ 8243 h 8382"/>
                <a:gd name="connsiteX1" fmla="*/ 3772 w 22352"/>
                <a:gd name="connsiteY1" fmla="*/ 8243 h 8382"/>
                <a:gd name="connsiteX2" fmla="*/ 2096 w 22352"/>
                <a:gd name="connsiteY2" fmla="*/ 5169 h 8382"/>
                <a:gd name="connsiteX3" fmla="*/ 2096 w 22352"/>
                <a:gd name="connsiteY3" fmla="*/ 5169 h 8382"/>
                <a:gd name="connsiteX4" fmla="*/ 3772 w 22352"/>
                <a:gd name="connsiteY4" fmla="*/ 2096 h 8382"/>
                <a:gd name="connsiteX5" fmla="*/ 20257 w 22352"/>
                <a:gd name="connsiteY5" fmla="*/ 2096 h 8382"/>
                <a:gd name="connsiteX6" fmla="*/ 21934 w 22352"/>
                <a:gd name="connsiteY6" fmla="*/ 5169 h 8382"/>
                <a:gd name="connsiteX7" fmla="*/ 21934 w 22352"/>
                <a:gd name="connsiteY7" fmla="*/ 5169 h 8382"/>
                <a:gd name="connsiteX8" fmla="*/ 20257 w 22352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2" h="8382">
                  <a:moveTo>
                    <a:pt x="20257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20257" y="2096"/>
                  </a:lnTo>
                  <a:cubicBezTo>
                    <a:pt x="21096" y="2096"/>
                    <a:pt x="21934" y="3493"/>
                    <a:pt x="21934" y="5169"/>
                  </a:cubicBezTo>
                  <a:lnTo>
                    <a:pt x="21934" y="5169"/>
                  </a:lnTo>
                  <a:cubicBezTo>
                    <a:pt x="21934" y="6846"/>
                    <a:pt x="21096" y="8243"/>
                    <a:pt x="20257" y="8243"/>
                  </a:cubicBezTo>
                  <a:close/>
                </a:path>
              </a:pathLst>
            </a:custGeom>
            <a:solidFill>
              <a:srgbClr val="EB5C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95">
              <a:extLst>
                <a:ext uri="{FF2B5EF4-FFF2-40B4-BE49-F238E27FC236}">
                  <a16:creationId xmlns:a16="http://schemas.microsoft.com/office/drawing/2014/main" id="{11059C99-735B-ED4D-9FEA-F76CC11B3FD2}"/>
                </a:ext>
              </a:extLst>
            </p:cNvPr>
            <p:cNvSpPr/>
            <p:nvPr/>
          </p:nvSpPr>
          <p:spPr>
            <a:xfrm>
              <a:off x="2096869" y="2176094"/>
              <a:ext cx="89412" cy="8382"/>
            </a:xfrm>
            <a:custGeom>
              <a:avLst/>
              <a:gdLst>
                <a:gd name="connsiteX0" fmla="*/ 88992 w 89411"/>
                <a:gd name="connsiteY0" fmla="*/ 8522 h 8382"/>
                <a:gd name="connsiteX1" fmla="*/ 2934 w 89411"/>
                <a:gd name="connsiteY1" fmla="*/ 8522 h 8382"/>
                <a:gd name="connsiteX2" fmla="*/ 2096 w 89411"/>
                <a:gd name="connsiteY2" fmla="*/ 7684 h 8382"/>
                <a:gd name="connsiteX3" fmla="*/ 2096 w 89411"/>
                <a:gd name="connsiteY3" fmla="*/ 2934 h 8382"/>
                <a:gd name="connsiteX4" fmla="*/ 2934 w 89411"/>
                <a:gd name="connsiteY4" fmla="*/ 2096 h 8382"/>
                <a:gd name="connsiteX5" fmla="*/ 88992 w 89411"/>
                <a:gd name="connsiteY5" fmla="*/ 2096 h 8382"/>
                <a:gd name="connsiteX6" fmla="*/ 89831 w 89411"/>
                <a:gd name="connsiteY6" fmla="*/ 2934 h 8382"/>
                <a:gd name="connsiteX7" fmla="*/ 89831 w 89411"/>
                <a:gd name="connsiteY7" fmla="*/ 7684 h 8382"/>
                <a:gd name="connsiteX8" fmla="*/ 88992 w 89411"/>
                <a:gd name="connsiteY8" fmla="*/ 8522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411" h="8382">
                  <a:moveTo>
                    <a:pt x="88992" y="8522"/>
                  </a:moveTo>
                  <a:lnTo>
                    <a:pt x="2934" y="8522"/>
                  </a:lnTo>
                  <a:cubicBezTo>
                    <a:pt x="2654" y="8522"/>
                    <a:pt x="2096" y="8243"/>
                    <a:pt x="2096" y="7684"/>
                  </a:cubicBezTo>
                  <a:lnTo>
                    <a:pt x="2096" y="2934"/>
                  </a:lnTo>
                  <a:cubicBezTo>
                    <a:pt x="2096" y="2654"/>
                    <a:pt x="2375" y="2096"/>
                    <a:pt x="2934" y="2096"/>
                  </a:cubicBezTo>
                  <a:lnTo>
                    <a:pt x="88992" y="2096"/>
                  </a:lnTo>
                  <a:cubicBezTo>
                    <a:pt x="89272" y="2096"/>
                    <a:pt x="89831" y="2375"/>
                    <a:pt x="89831" y="2934"/>
                  </a:cubicBezTo>
                  <a:lnTo>
                    <a:pt x="89831" y="7684"/>
                  </a:lnTo>
                  <a:cubicBezTo>
                    <a:pt x="89831" y="8243"/>
                    <a:pt x="89551" y="8522"/>
                    <a:pt x="88992" y="8522"/>
                  </a:cubicBezTo>
                  <a:close/>
                </a:path>
              </a:pathLst>
            </a:custGeom>
            <a:solidFill>
              <a:srgbClr val="EB5C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96">
              <a:extLst>
                <a:ext uri="{FF2B5EF4-FFF2-40B4-BE49-F238E27FC236}">
                  <a16:creationId xmlns:a16="http://schemas.microsoft.com/office/drawing/2014/main" id="{F206059F-2D9A-FE46-8651-E93DDB5DF42E}"/>
                </a:ext>
              </a:extLst>
            </p:cNvPr>
            <p:cNvSpPr/>
            <p:nvPr/>
          </p:nvSpPr>
          <p:spPr>
            <a:xfrm>
              <a:off x="2072560" y="2189506"/>
              <a:ext cx="22353" cy="8382"/>
            </a:xfrm>
            <a:custGeom>
              <a:avLst/>
              <a:gdLst>
                <a:gd name="connsiteX0" fmla="*/ 20257 w 22352"/>
                <a:gd name="connsiteY0" fmla="*/ 8243 h 8382"/>
                <a:gd name="connsiteX1" fmla="*/ 3772 w 22352"/>
                <a:gd name="connsiteY1" fmla="*/ 8243 h 8382"/>
                <a:gd name="connsiteX2" fmla="*/ 2096 w 22352"/>
                <a:gd name="connsiteY2" fmla="*/ 5169 h 8382"/>
                <a:gd name="connsiteX3" fmla="*/ 2096 w 22352"/>
                <a:gd name="connsiteY3" fmla="*/ 5169 h 8382"/>
                <a:gd name="connsiteX4" fmla="*/ 3772 w 22352"/>
                <a:gd name="connsiteY4" fmla="*/ 2096 h 8382"/>
                <a:gd name="connsiteX5" fmla="*/ 20257 w 22352"/>
                <a:gd name="connsiteY5" fmla="*/ 2096 h 8382"/>
                <a:gd name="connsiteX6" fmla="*/ 21934 w 22352"/>
                <a:gd name="connsiteY6" fmla="*/ 5169 h 8382"/>
                <a:gd name="connsiteX7" fmla="*/ 21934 w 22352"/>
                <a:gd name="connsiteY7" fmla="*/ 5169 h 8382"/>
                <a:gd name="connsiteX8" fmla="*/ 20257 w 22352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2" h="8382">
                  <a:moveTo>
                    <a:pt x="20257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20257" y="2096"/>
                  </a:lnTo>
                  <a:cubicBezTo>
                    <a:pt x="21096" y="2096"/>
                    <a:pt x="21934" y="3493"/>
                    <a:pt x="21934" y="5169"/>
                  </a:cubicBezTo>
                  <a:lnTo>
                    <a:pt x="21934" y="5169"/>
                  </a:lnTo>
                  <a:cubicBezTo>
                    <a:pt x="21934" y="6846"/>
                    <a:pt x="21096" y="8243"/>
                    <a:pt x="20257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97">
              <a:extLst>
                <a:ext uri="{FF2B5EF4-FFF2-40B4-BE49-F238E27FC236}">
                  <a16:creationId xmlns:a16="http://schemas.microsoft.com/office/drawing/2014/main" id="{EA99CABE-90FD-3A4F-9BAA-19949A693151}"/>
                </a:ext>
              </a:extLst>
            </p:cNvPr>
            <p:cNvSpPr/>
            <p:nvPr/>
          </p:nvSpPr>
          <p:spPr>
            <a:xfrm>
              <a:off x="2096869" y="2189506"/>
              <a:ext cx="44706" cy="8382"/>
            </a:xfrm>
            <a:custGeom>
              <a:avLst/>
              <a:gdLst>
                <a:gd name="connsiteX0" fmla="*/ 42890 w 44705"/>
                <a:gd name="connsiteY0" fmla="*/ 8243 h 8382"/>
                <a:gd name="connsiteX1" fmla="*/ 3772 w 44705"/>
                <a:gd name="connsiteY1" fmla="*/ 8243 h 8382"/>
                <a:gd name="connsiteX2" fmla="*/ 2096 w 44705"/>
                <a:gd name="connsiteY2" fmla="*/ 5169 h 8382"/>
                <a:gd name="connsiteX3" fmla="*/ 2096 w 44705"/>
                <a:gd name="connsiteY3" fmla="*/ 5169 h 8382"/>
                <a:gd name="connsiteX4" fmla="*/ 3772 w 44705"/>
                <a:gd name="connsiteY4" fmla="*/ 2096 h 8382"/>
                <a:gd name="connsiteX5" fmla="*/ 42890 w 44705"/>
                <a:gd name="connsiteY5" fmla="*/ 2096 h 8382"/>
                <a:gd name="connsiteX6" fmla="*/ 44566 w 44705"/>
                <a:gd name="connsiteY6" fmla="*/ 5169 h 8382"/>
                <a:gd name="connsiteX7" fmla="*/ 44566 w 44705"/>
                <a:gd name="connsiteY7" fmla="*/ 5169 h 8382"/>
                <a:gd name="connsiteX8" fmla="*/ 42890 w 44705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05" h="8382">
                  <a:moveTo>
                    <a:pt x="42890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42890" y="2096"/>
                  </a:lnTo>
                  <a:cubicBezTo>
                    <a:pt x="43728" y="2096"/>
                    <a:pt x="44566" y="3493"/>
                    <a:pt x="44566" y="5169"/>
                  </a:cubicBezTo>
                  <a:lnTo>
                    <a:pt x="44566" y="5169"/>
                  </a:lnTo>
                  <a:cubicBezTo>
                    <a:pt x="44566" y="6846"/>
                    <a:pt x="43728" y="8243"/>
                    <a:pt x="42890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98">
              <a:extLst>
                <a:ext uri="{FF2B5EF4-FFF2-40B4-BE49-F238E27FC236}">
                  <a16:creationId xmlns:a16="http://schemas.microsoft.com/office/drawing/2014/main" id="{660C8D91-3E66-8249-B9DC-F7FE889DC794}"/>
                </a:ext>
              </a:extLst>
            </p:cNvPr>
            <p:cNvSpPr/>
            <p:nvPr/>
          </p:nvSpPr>
          <p:spPr>
            <a:xfrm>
              <a:off x="2141295" y="2189506"/>
              <a:ext cx="22353" cy="8382"/>
            </a:xfrm>
            <a:custGeom>
              <a:avLst/>
              <a:gdLst>
                <a:gd name="connsiteX0" fmla="*/ 19140 w 22352"/>
                <a:gd name="connsiteY0" fmla="*/ 8243 h 8382"/>
                <a:gd name="connsiteX1" fmla="*/ 3772 w 22352"/>
                <a:gd name="connsiteY1" fmla="*/ 8243 h 8382"/>
                <a:gd name="connsiteX2" fmla="*/ 2096 w 22352"/>
                <a:gd name="connsiteY2" fmla="*/ 5169 h 8382"/>
                <a:gd name="connsiteX3" fmla="*/ 2096 w 22352"/>
                <a:gd name="connsiteY3" fmla="*/ 5169 h 8382"/>
                <a:gd name="connsiteX4" fmla="*/ 3772 w 22352"/>
                <a:gd name="connsiteY4" fmla="*/ 2096 h 8382"/>
                <a:gd name="connsiteX5" fmla="*/ 19140 w 22352"/>
                <a:gd name="connsiteY5" fmla="*/ 2096 h 8382"/>
                <a:gd name="connsiteX6" fmla="*/ 20816 w 22352"/>
                <a:gd name="connsiteY6" fmla="*/ 5169 h 8382"/>
                <a:gd name="connsiteX7" fmla="*/ 20816 w 22352"/>
                <a:gd name="connsiteY7" fmla="*/ 5169 h 8382"/>
                <a:gd name="connsiteX8" fmla="*/ 19140 w 22352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2" h="8382">
                  <a:moveTo>
                    <a:pt x="19140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19140" y="2096"/>
                  </a:lnTo>
                  <a:cubicBezTo>
                    <a:pt x="19978" y="2096"/>
                    <a:pt x="20816" y="3493"/>
                    <a:pt x="20816" y="5169"/>
                  </a:cubicBezTo>
                  <a:lnTo>
                    <a:pt x="20816" y="5169"/>
                  </a:lnTo>
                  <a:cubicBezTo>
                    <a:pt x="20816" y="6846"/>
                    <a:pt x="19978" y="8243"/>
                    <a:pt x="19140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1" name="Forma libre 99">
              <a:extLst>
                <a:ext uri="{FF2B5EF4-FFF2-40B4-BE49-F238E27FC236}">
                  <a16:creationId xmlns:a16="http://schemas.microsoft.com/office/drawing/2014/main" id="{D1CE53B8-CE0C-7341-9456-DC22CD40C450}"/>
                </a:ext>
              </a:extLst>
            </p:cNvPr>
            <p:cNvSpPr/>
            <p:nvPr/>
          </p:nvSpPr>
          <p:spPr>
            <a:xfrm>
              <a:off x="2072560" y="2202359"/>
              <a:ext cx="22353" cy="8382"/>
            </a:xfrm>
            <a:custGeom>
              <a:avLst/>
              <a:gdLst>
                <a:gd name="connsiteX0" fmla="*/ 20257 w 22352"/>
                <a:gd name="connsiteY0" fmla="*/ 8243 h 8382"/>
                <a:gd name="connsiteX1" fmla="*/ 3772 w 22352"/>
                <a:gd name="connsiteY1" fmla="*/ 8243 h 8382"/>
                <a:gd name="connsiteX2" fmla="*/ 2096 w 22352"/>
                <a:gd name="connsiteY2" fmla="*/ 5169 h 8382"/>
                <a:gd name="connsiteX3" fmla="*/ 2096 w 22352"/>
                <a:gd name="connsiteY3" fmla="*/ 5169 h 8382"/>
                <a:gd name="connsiteX4" fmla="*/ 3772 w 22352"/>
                <a:gd name="connsiteY4" fmla="*/ 2096 h 8382"/>
                <a:gd name="connsiteX5" fmla="*/ 20257 w 22352"/>
                <a:gd name="connsiteY5" fmla="*/ 2096 h 8382"/>
                <a:gd name="connsiteX6" fmla="*/ 21934 w 22352"/>
                <a:gd name="connsiteY6" fmla="*/ 5169 h 8382"/>
                <a:gd name="connsiteX7" fmla="*/ 21934 w 22352"/>
                <a:gd name="connsiteY7" fmla="*/ 5169 h 8382"/>
                <a:gd name="connsiteX8" fmla="*/ 20257 w 22352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2" h="8382">
                  <a:moveTo>
                    <a:pt x="20257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20257" y="2096"/>
                  </a:lnTo>
                  <a:cubicBezTo>
                    <a:pt x="21096" y="2096"/>
                    <a:pt x="21934" y="3493"/>
                    <a:pt x="21934" y="5169"/>
                  </a:cubicBezTo>
                  <a:lnTo>
                    <a:pt x="21934" y="5169"/>
                  </a:lnTo>
                  <a:cubicBezTo>
                    <a:pt x="21934" y="6846"/>
                    <a:pt x="21096" y="8243"/>
                    <a:pt x="20257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2" name="Forma libre 100">
              <a:extLst>
                <a:ext uri="{FF2B5EF4-FFF2-40B4-BE49-F238E27FC236}">
                  <a16:creationId xmlns:a16="http://schemas.microsoft.com/office/drawing/2014/main" id="{2AD4B46B-2485-FE4C-B48C-716696CFFBE8}"/>
                </a:ext>
              </a:extLst>
            </p:cNvPr>
            <p:cNvSpPr/>
            <p:nvPr/>
          </p:nvSpPr>
          <p:spPr>
            <a:xfrm>
              <a:off x="2096869" y="2202079"/>
              <a:ext cx="114559" cy="8382"/>
            </a:xfrm>
            <a:custGeom>
              <a:avLst/>
              <a:gdLst>
                <a:gd name="connsiteX0" fmla="*/ 111625 w 114558"/>
                <a:gd name="connsiteY0" fmla="*/ 8522 h 8382"/>
                <a:gd name="connsiteX1" fmla="*/ 2934 w 114558"/>
                <a:gd name="connsiteY1" fmla="*/ 8522 h 8382"/>
                <a:gd name="connsiteX2" fmla="*/ 2096 w 114558"/>
                <a:gd name="connsiteY2" fmla="*/ 7684 h 8382"/>
                <a:gd name="connsiteX3" fmla="*/ 2096 w 114558"/>
                <a:gd name="connsiteY3" fmla="*/ 2934 h 8382"/>
                <a:gd name="connsiteX4" fmla="*/ 2934 w 114558"/>
                <a:gd name="connsiteY4" fmla="*/ 2096 h 8382"/>
                <a:gd name="connsiteX5" fmla="*/ 111625 w 114558"/>
                <a:gd name="connsiteY5" fmla="*/ 2096 h 8382"/>
                <a:gd name="connsiteX6" fmla="*/ 112463 w 114558"/>
                <a:gd name="connsiteY6" fmla="*/ 2934 h 8382"/>
                <a:gd name="connsiteX7" fmla="*/ 112463 w 114558"/>
                <a:gd name="connsiteY7" fmla="*/ 7684 h 8382"/>
                <a:gd name="connsiteX8" fmla="*/ 111625 w 114558"/>
                <a:gd name="connsiteY8" fmla="*/ 8522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58" h="8382">
                  <a:moveTo>
                    <a:pt x="111625" y="8522"/>
                  </a:moveTo>
                  <a:lnTo>
                    <a:pt x="2934" y="8522"/>
                  </a:lnTo>
                  <a:cubicBezTo>
                    <a:pt x="2375" y="8522"/>
                    <a:pt x="2096" y="8243"/>
                    <a:pt x="2096" y="7684"/>
                  </a:cubicBezTo>
                  <a:lnTo>
                    <a:pt x="2096" y="2934"/>
                  </a:lnTo>
                  <a:cubicBezTo>
                    <a:pt x="2096" y="2375"/>
                    <a:pt x="2375" y="2096"/>
                    <a:pt x="2934" y="2096"/>
                  </a:cubicBezTo>
                  <a:lnTo>
                    <a:pt x="111625" y="2096"/>
                  </a:lnTo>
                  <a:cubicBezTo>
                    <a:pt x="112184" y="2096"/>
                    <a:pt x="112463" y="2375"/>
                    <a:pt x="112463" y="2934"/>
                  </a:cubicBezTo>
                  <a:lnTo>
                    <a:pt x="112463" y="7684"/>
                  </a:lnTo>
                  <a:cubicBezTo>
                    <a:pt x="112463" y="8243"/>
                    <a:pt x="112184" y="8522"/>
                    <a:pt x="111625" y="8522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101">
              <a:extLst>
                <a:ext uri="{FF2B5EF4-FFF2-40B4-BE49-F238E27FC236}">
                  <a16:creationId xmlns:a16="http://schemas.microsoft.com/office/drawing/2014/main" id="{1CAE6C50-E97F-5640-8B95-8CC7E9451162}"/>
                </a:ext>
              </a:extLst>
            </p:cNvPr>
            <p:cNvSpPr/>
            <p:nvPr/>
          </p:nvSpPr>
          <p:spPr>
            <a:xfrm>
              <a:off x="2072560" y="2252653"/>
              <a:ext cx="22353" cy="8382"/>
            </a:xfrm>
            <a:custGeom>
              <a:avLst/>
              <a:gdLst>
                <a:gd name="connsiteX0" fmla="*/ 20257 w 22352"/>
                <a:gd name="connsiteY0" fmla="*/ 8243 h 8382"/>
                <a:gd name="connsiteX1" fmla="*/ 3772 w 22352"/>
                <a:gd name="connsiteY1" fmla="*/ 8243 h 8382"/>
                <a:gd name="connsiteX2" fmla="*/ 2096 w 22352"/>
                <a:gd name="connsiteY2" fmla="*/ 5169 h 8382"/>
                <a:gd name="connsiteX3" fmla="*/ 2096 w 22352"/>
                <a:gd name="connsiteY3" fmla="*/ 5169 h 8382"/>
                <a:gd name="connsiteX4" fmla="*/ 3772 w 22352"/>
                <a:gd name="connsiteY4" fmla="*/ 2096 h 8382"/>
                <a:gd name="connsiteX5" fmla="*/ 20257 w 22352"/>
                <a:gd name="connsiteY5" fmla="*/ 2096 h 8382"/>
                <a:gd name="connsiteX6" fmla="*/ 21934 w 22352"/>
                <a:gd name="connsiteY6" fmla="*/ 5169 h 8382"/>
                <a:gd name="connsiteX7" fmla="*/ 21934 w 22352"/>
                <a:gd name="connsiteY7" fmla="*/ 5169 h 8382"/>
                <a:gd name="connsiteX8" fmla="*/ 20257 w 22352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2" h="8382">
                  <a:moveTo>
                    <a:pt x="20257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20257" y="2096"/>
                  </a:lnTo>
                  <a:cubicBezTo>
                    <a:pt x="21096" y="2096"/>
                    <a:pt x="21934" y="3493"/>
                    <a:pt x="21934" y="5169"/>
                  </a:cubicBezTo>
                  <a:lnTo>
                    <a:pt x="21934" y="5169"/>
                  </a:lnTo>
                  <a:cubicBezTo>
                    <a:pt x="21934" y="6846"/>
                    <a:pt x="21096" y="8243"/>
                    <a:pt x="20257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102">
              <a:extLst>
                <a:ext uri="{FF2B5EF4-FFF2-40B4-BE49-F238E27FC236}">
                  <a16:creationId xmlns:a16="http://schemas.microsoft.com/office/drawing/2014/main" id="{FB0925EB-E897-694D-81D2-B00E1F7C803A}"/>
                </a:ext>
              </a:extLst>
            </p:cNvPr>
            <p:cNvSpPr/>
            <p:nvPr/>
          </p:nvSpPr>
          <p:spPr>
            <a:xfrm>
              <a:off x="2162530" y="2252653"/>
              <a:ext cx="58676" cy="8382"/>
            </a:xfrm>
            <a:custGeom>
              <a:avLst/>
              <a:gdLst>
                <a:gd name="connsiteX0" fmla="*/ 55743 w 58676"/>
                <a:gd name="connsiteY0" fmla="*/ 8243 h 8382"/>
                <a:gd name="connsiteX1" fmla="*/ 3772 w 58676"/>
                <a:gd name="connsiteY1" fmla="*/ 8243 h 8382"/>
                <a:gd name="connsiteX2" fmla="*/ 2096 w 58676"/>
                <a:gd name="connsiteY2" fmla="*/ 5169 h 8382"/>
                <a:gd name="connsiteX3" fmla="*/ 2096 w 58676"/>
                <a:gd name="connsiteY3" fmla="*/ 5169 h 8382"/>
                <a:gd name="connsiteX4" fmla="*/ 3772 w 58676"/>
                <a:gd name="connsiteY4" fmla="*/ 2096 h 8382"/>
                <a:gd name="connsiteX5" fmla="*/ 55743 w 58676"/>
                <a:gd name="connsiteY5" fmla="*/ 2096 h 8382"/>
                <a:gd name="connsiteX6" fmla="*/ 57419 w 58676"/>
                <a:gd name="connsiteY6" fmla="*/ 5169 h 8382"/>
                <a:gd name="connsiteX7" fmla="*/ 57419 w 58676"/>
                <a:gd name="connsiteY7" fmla="*/ 5169 h 8382"/>
                <a:gd name="connsiteX8" fmla="*/ 55743 w 58676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676" h="8382">
                  <a:moveTo>
                    <a:pt x="55743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55743" y="2096"/>
                  </a:lnTo>
                  <a:cubicBezTo>
                    <a:pt x="56581" y="2096"/>
                    <a:pt x="57419" y="3493"/>
                    <a:pt x="57419" y="5169"/>
                  </a:cubicBezTo>
                  <a:lnTo>
                    <a:pt x="57419" y="5169"/>
                  </a:lnTo>
                  <a:cubicBezTo>
                    <a:pt x="57140" y="6846"/>
                    <a:pt x="56581" y="8243"/>
                    <a:pt x="55743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103">
              <a:extLst>
                <a:ext uri="{FF2B5EF4-FFF2-40B4-BE49-F238E27FC236}">
                  <a16:creationId xmlns:a16="http://schemas.microsoft.com/office/drawing/2014/main" id="{070E5A8A-E3B6-E943-AA88-CA885EC36CF1}"/>
                </a:ext>
              </a:extLst>
            </p:cNvPr>
            <p:cNvSpPr/>
            <p:nvPr/>
          </p:nvSpPr>
          <p:spPr>
            <a:xfrm>
              <a:off x="2096869" y="2252653"/>
              <a:ext cx="44706" cy="8382"/>
            </a:xfrm>
            <a:custGeom>
              <a:avLst/>
              <a:gdLst>
                <a:gd name="connsiteX0" fmla="*/ 42890 w 44705"/>
                <a:gd name="connsiteY0" fmla="*/ 8243 h 8382"/>
                <a:gd name="connsiteX1" fmla="*/ 3772 w 44705"/>
                <a:gd name="connsiteY1" fmla="*/ 8243 h 8382"/>
                <a:gd name="connsiteX2" fmla="*/ 2096 w 44705"/>
                <a:gd name="connsiteY2" fmla="*/ 5169 h 8382"/>
                <a:gd name="connsiteX3" fmla="*/ 2096 w 44705"/>
                <a:gd name="connsiteY3" fmla="*/ 5169 h 8382"/>
                <a:gd name="connsiteX4" fmla="*/ 3772 w 44705"/>
                <a:gd name="connsiteY4" fmla="*/ 2096 h 8382"/>
                <a:gd name="connsiteX5" fmla="*/ 42890 w 44705"/>
                <a:gd name="connsiteY5" fmla="*/ 2096 h 8382"/>
                <a:gd name="connsiteX6" fmla="*/ 44566 w 44705"/>
                <a:gd name="connsiteY6" fmla="*/ 5169 h 8382"/>
                <a:gd name="connsiteX7" fmla="*/ 44566 w 44705"/>
                <a:gd name="connsiteY7" fmla="*/ 5169 h 8382"/>
                <a:gd name="connsiteX8" fmla="*/ 42890 w 44705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05" h="8382">
                  <a:moveTo>
                    <a:pt x="42890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42890" y="2096"/>
                  </a:lnTo>
                  <a:cubicBezTo>
                    <a:pt x="43728" y="2096"/>
                    <a:pt x="44566" y="3493"/>
                    <a:pt x="44566" y="5169"/>
                  </a:cubicBezTo>
                  <a:lnTo>
                    <a:pt x="44566" y="5169"/>
                  </a:lnTo>
                  <a:cubicBezTo>
                    <a:pt x="44566" y="6846"/>
                    <a:pt x="43728" y="8243"/>
                    <a:pt x="42890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104">
              <a:extLst>
                <a:ext uri="{FF2B5EF4-FFF2-40B4-BE49-F238E27FC236}">
                  <a16:creationId xmlns:a16="http://schemas.microsoft.com/office/drawing/2014/main" id="{EE3A23AF-CD0E-A541-AD41-D239FAA831FD}"/>
                </a:ext>
              </a:extLst>
            </p:cNvPr>
            <p:cNvSpPr/>
            <p:nvPr/>
          </p:nvSpPr>
          <p:spPr>
            <a:xfrm>
              <a:off x="2141295" y="2252653"/>
              <a:ext cx="22353" cy="8382"/>
            </a:xfrm>
            <a:custGeom>
              <a:avLst/>
              <a:gdLst>
                <a:gd name="connsiteX0" fmla="*/ 19140 w 22352"/>
                <a:gd name="connsiteY0" fmla="*/ 8243 h 8382"/>
                <a:gd name="connsiteX1" fmla="*/ 3772 w 22352"/>
                <a:gd name="connsiteY1" fmla="*/ 8243 h 8382"/>
                <a:gd name="connsiteX2" fmla="*/ 2096 w 22352"/>
                <a:gd name="connsiteY2" fmla="*/ 5169 h 8382"/>
                <a:gd name="connsiteX3" fmla="*/ 2096 w 22352"/>
                <a:gd name="connsiteY3" fmla="*/ 5169 h 8382"/>
                <a:gd name="connsiteX4" fmla="*/ 3772 w 22352"/>
                <a:gd name="connsiteY4" fmla="*/ 2096 h 8382"/>
                <a:gd name="connsiteX5" fmla="*/ 19140 w 22352"/>
                <a:gd name="connsiteY5" fmla="*/ 2096 h 8382"/>
                <a:gd name="connsiteX6" fmla="*/ 20816 w 22352"/>
                <a:gd name="connsiteY6" fmla="*/ 5169 h 8382"/>
                <a:gd name="connsiteX7" fmla="*/ 20816 w 22352"/>
                <a:gd name="connsiteY7" fmla="*/ 5169 h 8382"/>
                <a:gd name="connsiteX8" fmla="*/ 19140 w 22352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2" h="8382">
                  <a:moveTo>
                    <a:pt x="19140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19140" y="2096"/>
                  </a:lnTo>
                  <a:cubicBezTo>
                    <a:pt x="19978" y="2096"/>
                    <a:pt x="20816" y="3493"/>
                    <a:pt x="20816" y="5169"/>
                  </a:cubicBezTo>
                  <a:lnTo>
                    <a:pt x="20816" y="5169"/>
                  </a:lnTo>
                  <a:cubicBezTo>
                    <a:pt x="20816" y="6846"/>
                    <a:pt x="19978" y="8243"/>
                    <a:pt x="19140" y="8243"/>
                  </a:cubicBezTo>
                  <a:close/>
                </a:path>
              </a:pathLst>
            </a:custGeom>
            <a:solidFill>
              <a:srgbClr val="E4E9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105">
              <a:extLst>
                <a:ext uri="{FF2B5EF4-FFF2-40B4-BE49-F238E27FC236}">
                  <a16:creationId xmlns:a16="http://schemas.microsoft.com/office/drawing/2014/main" id="{5FE40983-0913-3B4B-BA88-3707F13D43A0}"/>
                </a:ext>
              </a:extLst>
            </p:cNvPr>
            <p:cNvSpPr/>
            <p:nvPr/>
          </p:nvSpPr>
          <p:spPr>
            <a:xfrm>
              <a:off x="2097148" y="2265506"/>
              <a:ext cx="75441" cy="8382"/>
            </a:xfrm>
            <a:custGeom>
              <a:avLst/>
              <a:gdLst>
                <a:gd name="connsiteX0" fmla="*/ 74184 w 75441"/>
                <a:gd name="connsiteY0" fmla="*/ 8243 h 8382"/>
                <a:gd name="connsiteX1" fmla="*/ 2654 w 75441"/>
                <a:gd name="connsiteY1" fmla="*/ 8243 h 8382"/>
                <a:gd name="connsiteX2" fmla="*/ 2096 w 75441"/>
                <a:gd name="connsiteY2" fmla="*/ 7684 h 8382"/>
                <a:gd name="connsiteX3" fmla="*/ 2096 w 75441"/>
                <a:gd name="connsiteY3" fmla="*/ 2654 h 8382"/>
                <a:gd name="connsiteX4" fmla="*/ 2654 w 75441"/>
                <a:gd name="connsiteY4" fmla="*/ 2096 h 8382"/>
                <a:gd name="connsiteX5" fmla="*/ 74184 w 75441"/>
                <a:gd name="connsiteY5" fmla="*/ 2096 h 8382"/>
                <a:gd name="connsiteX6" fmla="*/ 74742 w 75441"/>
                <a:gd name="connsiteY6" fmla="*/ 2654 h 8382"/>
                <a:gd name="connsiteX7" fmla="*/ 74742 w 75441"/>
                <a:gd name="connsiteY7" fmla="*/ 7684 h 8382"/>
                <a:gd name="connsiteX8" fmla="*/ 74184 w 75441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441" h="8382">
                  <a:moveTo>
                    <a:pt x="74184" y="8243"/>
                  </a:moveTo>
                  <a:lnTo>
                    <a:pt x="2654" y="8243"/>
                  </a:lnTo>
                  <a:cubicBezTo>
                    <a:pt x="2375" y="8243"/>
                    <a:pt x="2096" y="7963"/>
                    <a:pt x="2096" y="7684"/>
                  </a:cubicBezTo>
                  <a:lnTo>
                    <a:pt x="2096" y="2654"/>
                  </a:lnTo>
                  <a:cubicBezTo>
                    <a:pt x="2096" y="2375"/>
                    <a:pt x="2375" y="2096"/>
                    <a:pt x="2654" y="2096"/>
                  </a:cubicBezTo>
                  <a:lnTo>
                    <a:pt x="74184" y="2096"/>
                  </a:lnTo>
                  <a:cubicBezTo>
                    <a:pt x="74463" y="2096"/>
                    <a:pt x="74742" y="2375"/>
                    <a:pt x="74742" y="2654"/>
                  </a:cubicBezTo>
                  <a:lnTo>
                    <a:pt x="74742" y="7684"/>
                  </a:lnTo>
                  <a:cubicBezTo>
                    <a:pt x="74742" y="7963"/>
                    <a:pt x="74463" y="8243"/>
                    <a:pt x="74184" y="8243"/>
                  </a:cubicBezTo>
                  <a:close/>
                </a:path>
              </a:pathLst>
            </a:custGeom>
            <a:solidFill>
              <a:srgbClr val="FCC2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106">
              <a:extLst>
                <a:ext uri="{FF2B5EF4-FFF2-40B4-BE49-F238E27FC236}">
                  <a16:creationId xmlns:a16="http://schemas.microsoft.com/office/drawing/2014/main" id="{C61C3024-59E4-6F4A-A819-80B241C32D2C}"/>
                </a:ext>
              </a:extLst>
            </p:cNvPr>
            <p:cNvSpPr/>
            <p:nvPr/>
          </p:nvSpPr>
          <p:spPr>
            <a:xfrm>
              <a:off x="2162530" y="2215212"/>
              <a:ext cx="53088" cy="8382"/>
            </a:xfrm>
            <a:custGeom>
              <a:avLst/>
              <a:gdLst>
                <a:gd name="connsiteX0" fmla="*/ 52110 w 53088"/>
                <a:gd name="connsiteY0" fmla="*/ 8522 h 8382"/>
                <a:gd name="connsiteX1" fmla="*/ 2934 w 53088"/>
                <a:gd name="connsiteY1" fmla="*/ 8522 h 8382"/>
                <a:gd name="connsiteX2" fmla="*/ 2096 w 53088"/>
                <a:gd name="connsiteY2" fmla="*/ 7684 h 8382"/>
                <a:gd name="connsiteX3" fmla="*/ 2096 w 53088"/>
                <a:gd name="connsiteY3" fmla="*/ 2934 h 8382"/>
                <a:gd name="connsiteX4" fmla="*/ 2934 w 53088"/>
                <a:gd name="connsiteY4" fmla="*/ 2096 h 8382"/>
                <a:gd name="connsiteX5" fmla="*/ 52110 w 53088"/>
                <a:gd name="connsiteY5" fmla="*/ 2096 h 8382"/>
                <a:gd name="connsiteX6" fmla="*/ 52948 w 53088"/>
                <a:gd name="connsiteY6" fmla="*/ 2934 h 8382"/>
                <a:gd name="connsiteX7" fmla="*/ 52948 w 53088"/>
                <a:gd name="connsiteY7" fmla="*/ 7684 h 8382"/>
                <a:gd name="connsiteX8" fmla="*/ 52110 w 53088"/>
                <a:gd name="connsiteY8" fmla="*/ 8522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88" h="8382">
                  <a:moveTo>
                    <a:pt x="52110" y="8522"/>
                  </a:moveTo>
                  <a:lnTo>
                    <a:pt x="2934" y="8522"/>
                  </a:lnTo>
                  <a:cubicBezTo>
                    <a:pt x="2375" y="8522"/>
                    <a:pt x="2096" y="8243"/>
                    <a:pt x="2096" y="7684"/>
                  </a:cubicBezTo>
                  <a:lnTo>
                    <a:pt x="2096" y="2934"/>
                  </a:lnTo>
                  <a:cubicBezTo>
                    <a:pt x="2096" y="2375"/>
                    <a:pt x="2375" y="2096"/>
                    <a:pt x="2934" y="2096"/>
                  </a:cubicBezTo>
                  <a:lnTo>
                    <a:pt x="52110" y="2096"/>
                  </a:lnTo>
                  <a:cubicBezTo>
                    <a:pt x="52669" y="2096"/>
                    <a:pt x="52948" y="2375"/>
                    <a:pt x="52948" y="2934"/>
                  </a:cubicBezTo>
                  <a:lnTo>
                    <a:pt x="52948" y="7684"/>
                  </a:lnTo>
                  <a:cubicBezTo>
                    <a:pt x="52948" y="8243"/>
                    <a:pt x="52390" y="8522"/>
                    <a:pt x="52110" y="8522"/>
                  </a:cubicBezTo>
                  <a:close/>
                </a:path>
              </a:pathLst>
            </a:custGeom>
            <a:solidFill>
              <a:srgbClr val="EB5C9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107">
              <a:extLst>
                <a:ext uri="{FF2B5EF4-FFF2-40B4-BE49-F238E27FC236}">
                  <a16:creationId xmlns:a16="http://schemas.microsoft.com/office/drawing/2014/main" id="{80ECDD4C-F08E-A144-AB2C-2525FE98ADFC}"/>
                </a:ext>
              </a:extLst>
            </p:cNvPr>
            <p:cNvSpPr/>
            <p:nvPr/>
          </p:nvSpPr>
          <p:spPr>
            <a:xfrm>
              <a:off x="2096869" y="2215491"/>
              <a:ext cx="44706" cy="8382"/>
            </a:xfrm>
            <a:custGeom>
              <a:avLst/>
              <a:gdLst>
                <a:gd name="connsiteX0" fmla="*/ 42890 w 44705"/>
                <a:gd name="connsiteY0" fmla="*/ 8243 h 8382"/>
                <a:gd name="connsiteX1" fmla="*/ 3772 w 44705"/>
                <a:gd name="connsiteY1" fmla="*/ 8243 h 8382"/>
                <a:gd name="connsiteX2" fmla="*/ 2096 w 44705"/>
                <a:gd name="connsiteY2" fmla="*/ 5169 h 8382"/>
                <a:gd name="connsiteX3" fmla="*/ 2096 w 44705"/>
                <a:gd name="connsiteY3" fmla="*/ 5169 h 8382"/>
                <a:gd name="connsiteX4" fmla="*/ 3772 w 44705"/>
                <a:gd name="connsiteY4" fmla="*/ 2096 h 8382"/>
                <a:gd name="connsiteX5" fmla="*/ 42890 w 44705"/>
                <a:gd name="connsiteY5" fmla="*/ 2096 h 8382"/>
                <a:gd name="connsiteX6" fmla="*/ 44566 w 44705"/>
                <a:gd name="connsiteY6" fmla="*/ 5169 h 8382"/>
                <a:gd name="connsiteX7" fmla="*/ 44566 w 44705"/>
                <a:gd name="connsiteY7" fmla="*/ 5169 h 8382"/>
                <a:gd name="connsiteX8" fmla="*/ 42890 w 44705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05" h="8382">
                  <a:moveTo>
                    <a:pt x="42890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42890" y="2096"/>
                  </a:lnTo>
                  <a:cubicBezTo>
                    <a:pt x="43728" y="2096"/>
                    <a:pt x="44566" y="3493"/>
                    <a:pt x="44566" y="5169"/>
                  </a:cubicBezTo>
                  <a:lnTo>
                    <a:pt x="44566" y="5169"/>
                  </a:lnTo>
                  <a:cubicBezTo>
                    <a:pt x="44566" y="6846"/>
                    <a:pt x="43728" y="8243"/>
                    <a:pt x="42890" y="8243"/>
                  </a:cubicBezTo>
                  <a:close/>
                </a:path>
              </a:pathLst>
            </a:custGeom>
            <a:solidFill>
              <a:srgbClr val="FCC2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08">
              <a:extLst>
                <a:ext uri="{FF2B5EF4-FFF2-40B4-BE49-F238E27FC236}">
                  <a16:creationId xmlns:a16="http://schemas.microsoft.com/office/drawing/2014/main" id="{4C77C1BE-0334-AE43-89F3-D7FD21FA2F33}"/>
                </a:ext>
              </a:extLst>
            </p:cNvPr>
            <p:cNvSpPr/>
            <p:nvPr/>
          </p:nvSpPr>
          <p:spPr>
            <a:xfrm>
              <a:off x="2141295" y="2215491"/>
              <a:ext cx="22353" cy="8382"/>
            </a:xfrm>
            <a:custGeom>
              <a:avLst/>
              <a:gdLst>
                <a:gd name="connsiteX0" fmla="*/ 19140 w 22352"/>
                <a:gd name="connsiteY0" fmla="*/ 8243 h 8382"/>
                <a:gd name="connsiteX1" fmla="*/ 3772 w 22352"/>
                <a:gd name="connsiteY1" fmla="*/ 8243 h 8382"/>
                <a:gd name="connsiteX2" fmla="*/ 2096 w 22352"/>
                <a:gd name="connsiteY2" fmla="*/ 5169 h 8382"/>
                <a:gd name="connsiteX3" fmla="*/ 2096 w 22352"/>
                <a:gd name="connsiteY3" fmla="*/ 5169 h 8382"/>
                <a:gd name="connsiteX4" fmla="*/ 3772 w 22352"/>
                <a:gd name="connsiteY4" fmla="*/ 2096 h 8382"/>
                <a:gd name="connsiteX5" fmla="*/ 19140 w 22352"/>
                <a:gd name="connsiteY5" fmla="*/ 2096 h 8382"/>
                <a:gd name="connsiteX6" fmla="*/ 20816 w 22352"/>
                <a:gd name="connsiteY6" fmla="*/ 5169 h 8382"/>
                <a:gd name="connsiteX7" fmla="*/ 20816 w 22352"/>
                <a:gd name="connsiteY7" fmla="*/ 5169 h 8382"/>
                <a:gd name="connsiteX8" fmla="*/ 19140 w 22352"/>
                <a:gd name="connsiteY8" fmla="*/ 8243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2" h="8382">
                  <a:moveTo>
                    <a:pt x="19140" y="8243"/>
                  </a:moveTo>
                  <a:lnTo>
                    <a:pt x="3772" y="8243"/>
                  </a:lnTo>
                  <a:cubicBezTo>
                    <a:pt x="2934" y="8243"/>
                    <a:pt x="2096" y="6846"/>
                    <a:pt x="2096" y="5169"/>
                  </a:cubicBezTo>
                  <a:lnTo>
                    <a:pt x="2096" y="5169"/>
                  </a:lnTo>
                  <a:cubicBezTo>
                    <a:pt x="2096" y="3493"/>
                    <a:pt x="2934" y="2096"/>
                    <a:pt x="3772" y="2096"/>
                  </a:cubicBezTo>
                  <a:lnTo>
                    <a:pt x="19140" y="2096"/>
                  </a:lnTo>
                  <a:cubicBezTo>
                    <a:pt x="19978" y="2096"/>
                    <a:pt x="20816" y="3493"/>
                    <a:pt x="20816" y="5169"/>
                  </a:cubicBezTo>
                  <a:lnTo>
                    <a:pt x="20816" y="5169"/>
                  </a:lnTo>
                  <a:cubicBezTo>
                    <a:pt x="20816" y="6846"/>
                    <a:pt x="19978" y="8243"/>
                    <a:pt x="19140" y="8243"/>
                  </a:cubicBezTo>
                  <a:close/>
                </a:path>
              </a:pathLst>
            </a:custGeom>
            <a:solidFill>
              <a:srgbClr val="FCC2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09">
              <a:extLst>
                <a:ext uri="{FF2B5EF4-FFF2-40B4-BE49-F238E27FC236}">
                  <a16:creationId xmlns:a16="http://schemas.microsoft.com/office/drawing/2014/main" id="{3C163786-B003-914D-9393-960CCF8BE05D}"/>
                </a:ext>
              </a:extLst>
            </p:cNvPr>
            <p:cNvSpPr/>
            <p:nvPr/>
          </p:nvSpPr>
          <p:spPr>
            <a:xfrm>
              <a:off x="2210869" y="1939153"/>
              <a:ext cx="106176" cy="106176"/>
            </a:xfrm>
            <a:custGeom>
              <a:avLst/>
              <a:gdLst>
                <a:gd name="connsiteX0" fmla="*/ 106037 w 106176"/>
                <a:gd name="connsiteY0" fmla="*/ 54066 h 106176"/>
                <a:gd name="connsiteX1" fmla="*/ 54066 w 106176"/>
                <a:gd name="connsiteY1" fmla="*/ 106037 h 106176"/>
                <a:gd name="connsiteX2" fmla="*/ 2096 w 106176"/>
                <a:gd name="connsiteY2" fmla="*/ 54066 h 106176"/>
                <a:gd name="connsiteX3" fmla="*/ 54066 w 106176"/>
                <a:gd name="connsiteY3" fmla="*/ 2096 h 106176"/>
                <a:gd name="connsiteX4" fmla="*/ 106037 w 106176"/>
                <a:gd name="connsiteY4" fmla="*/ 54066 h 10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76" h="106176">
                  <a:moveTo>
                    <a:pt x="106037" y="54066"/>
                  </a:moveTo>
                  <a:cubicBezTo>
                    <a:pt x="106037" y="82769"/>
                    <a:pt x="82769" y="106037"/>
                    <a:pt x="54066" y="106037"/>
                  </a:cubicBezTo>
                  <a:cubicBezTo>
                    <a:pt x="25364" y="106037"/>
                    <a:pt x="2096" y="82769"/>
                    <a:pt x="2096" y="54066"/>
                  </a:cubicBezTo>
                  <a:cubicBezTo>
                    <a:pt x="2096" y="25364"/>
                    <a:pt x="25364" y="2096"/>
                    <a:pt x="54066" y="2096"/>
                  </a:cubicBezTo>
                  <a:cubicBezTo>
                    <a:pt x="82769" y="2096"/>
                    <a:pt x="106037" y="25364"/>
                    <a:pt x="106037" y="54066"/>
                  </a:cubicBezTo>
                  <a:close/>
                </a:path>
              </a:pathLst>
            </a:custGeom>
            <a:solidFill>
              <a:srgbClr val="CB62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10">
              <a:extLst>
                <a:ext uri="{FF2B5EF4-FFF2-40B4-BE49-F238E27FC236}">
                  <a16:creationId xmlns:a16="http://schemas.microsoft.com/office/drawing/2014/main" id="{16ECC0C5-FB5C-9B4C-9815-755755FF1CFB}"/>
                </a:ext>
              </a:extLst>
            </p:cNvPr>
            <p:cNvSpPr/>
            <p:nvPr/>
          </p:nvSpPr>
          <p:spPr>
            <a:xfrm>
              <a:off x="2229589" y="1978550"/>
              <a:ext cx="33529" cy="33529"/>
            </a:xfrm>
            <a:custGeom>
              <a:avLst/>
              <a:gdLst>
                <a:gd name="connsiteX0" fmla="*/ 31713 w 33529"/>
                <a:gd name="connsiteY0" fmla="*/ 9640 h 33529"/>
                <a:gd name="connsiteX1" fmla="*/ 11037 w 33529"/>
                <a:gd name="connsiteY1" fmla="*/ 17184 h 33529"/>
                <a:gd name="connsiteX2" fmla="*/ 31713 w 33529"/>
                <a:gd name="connsiteY2" fmla="*/ 24728 h 33529"/>
                <a:gd name="connsiteX3" fmla="*/ 31713 w 33529"/>
                <a:gd name="connsiteY3" fmla="*/ 32551 h 33529"/>
                <a:gd name="connsiteX4" fmla="*/ 2096 w 33529"/>
                <a:gd name="connsiteY4" fmla="*/ 21375 h 33529"/>
                <a:gd name="connsiteX5" fmla="*/ 2096 w 33529"/>
                <a:gd name="connsiteY5" fmla="*/ 13272 h 33529"/>
                <a:gd name="connsiteX6" fmla="*/ 31713 w 33529"/>
                <a:gd name="connsiteY6" fmla="*/ 2096 h 33529"/>
                <a:gd name="connsiteX7" fmla="*/ 31713 w 33529"/>
                <a:gd name="connsiteY7" fmla="*/ 9640 h 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29" h="33529">
                  <a:moveTo>
                    <a:pt x="31713" y="9640"/>
                  </a:moveTo>
                  <a:lnTo>
                    <a:pt x="11037" y="17184"/>
                  </a:lnTo>
                  <a:lnTo>
                    <a:pt x="31713" y="24728"/>
                  </a:lnTo>
                  <a:lnTo>
                    <a:pt x="31713" y="32551"/>
                  </a:lnTo>
                  <a:lnTo>
                    <a:pt x="2096" y="21375"/>
                  </a:lnTo>
                  <a:lnTo>
                    <a:pt x="2096" y="13272"/>
                  </a:lnTo>
                  <a:lnTo>
                    <a:pt x="31713" y="2096"/>
                  </a:lnTo>
                  <a:lnTo>
                    <a:pt x="31713" y="9640"/>
                  </a:lnTo>
                  <a:close/>
                </a:path>
              </a:pathLst>
            </a:custGeom>
            <a:solidFill>
              <a:srgbClr val="FA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11">
              <a:extLst>
                <a:ext uri="{FF2B5EF4-FFF2-40B4-BE49-F238E27FC236}">
                  <a16:creationId xmlns:a16="http://schemas.microsoft.com/office/drawing/2014/main" id="{B4FE4027-1DB0-744D-B26C-3A809BE22CB6}"/>
                </a:ext>
              </a:extLst>
            </p:cNvPr>
            <p:cNvSpPr/>
            <p:nvPr/>
          </p:nvSpPr>
          <p:spPr>
            <a:xfrm>
              <a:off x="2265913" y="1978550"/>
              <a:ext cx="33529" cy="33529"/>
            </a:xfrm>
            <a:custGeom>
              <a:avLst/>
              <a:gdLst>
                <a:gd name="connsiteX0" fmla="*/ 2096 w 33529"/>
                <a:gd name="connsiteY0" fmla="*/ 2096 h 33529"/>
                <a:gd name="connsiteX1" fmla="*/ 31713 w 33529"/>
                <a:gd name="connsiteY1" fmla="*/ 13272 h 33529"/>
                <a:gd name="connsiteX2" fmla="*/ 31713 w 33529"/>
                <a:gd name="connsiteY2" fmla="*/ 21375 h 33529"/>
                <a:gd name="connsiteX3" fmla="*/ 2096 w 33529"/>
                <a:gd name="connsiteY3" fmla="*/ 32551 h 33529"/>
                <a:gd name="connsiteX4" fmla="*/ 2096 w 33529"/>
                <a:gd name="connsiteY4" fmla="*/ 24728 h 33529"/>
                <a:gd name="connsiteX5" fmla="*/ 22772 w 33529"/>
                <a:gd name="connsiteY5" fmla="*/ 17184 h 33529"/>
                <a:gd name="connsiteX6" fmla="*/ 2096 w 33529"/>
                <a:gd name="connsiteY6" fmla="*/ 9640 h 33529"/>
                <a:gd name="connsiteX7" fmla="*/ 2096 w 33529"/>
                <a:gd name="connsiteY7" fmla="*/ 2096 h 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29" h="33529">
                  <a:moveTo>
                    <a:pt x="2096" y="2096"/>
                  </a:moveTo>
                  <a:lnTo>
                    <a:pt x="31713" y="13272"/>
                  </a:lnTo>
                  <a:lnTo>
                    <a:pt x="31713" y="21375"/>
                  </a:lnTo>
                  <a:lnTo>
                    <a:pt x="2096" y="32551"/>
                  </a:lnTo>
                  <a:lnTo>
                    <a:pt x="2096" y="24728"/>
                  </a:lnTo>
                  <a:lnTo>
                    <a:pt x="22772" y="17184"/>
                  </a:lnTo>
                  <a:lnTo>
                    <a:pt x="2096" y="9640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FA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12">
              <a:extLst>
                <a:ext uri="{FF2B5EF4-FFF2-40B4-BE49-F238E27FC236}">
                  <a16:creationId xmlns:a16="http://schemas.microsoft.com/office/drawing/2014/main" id="{A0CE2211-4699-EF49-8C63-923AA2F0BF08}"/>
                </a:ext>
              </a:extLst>
            </p:cNvPr>
            <p:cNvSpPr/>
            <p:nvPr/>
          </p:nvSpPr>
          <p:spPr>
            <a:xfrm>
              <a:off x="1808378" y="2689115"/>
              <a:ext cx="234705" cy="234705"/>
            </a:xfrm>
            <a:custGeom>
              <a:avLst/>
              <a:gdLst>
                <a:gd name="connsiteX0" fmla="*/ 187466 w 234705"/>
                <a:gd name="connsiteY0" fmla="*/ 71820 h 234705"/>
                <a:gd name="connsiteX1" fmla="*/ 165293 w 234705"/>
                <a:gd name="connsiteY1" fmla="*/ 187466 h 234705"/>
                <a:gd name="connsiteX2" fmla="*/ 49647 w 234705"/>
                <a:gd name="connsiteY2" fmla="*/ 165293 h 234705"/>
                <a:gd name="connsiteX3" fmla="*/ 71820 w 234705"/>
                <a:gd name="connsiteY3" fmla="*/ 49647 h 234705"/>
                <a:gd name="connsiteX4" fmla="*/ 187466 w 234705"/>
                <a:gd name="connsiteY4" fmla="*/ 71820 h 23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705" h="234705">
                  <a:moveTo>
                    <a:pt x="187466" y="71820"/>
                  </a:moveTo>
                  <a:cubicBezTo>
                    <a:pt x="213278" y="109878"/>
                    <a:pt x="203351" y="161655"/>
                    <a:pt x="165293" y="187466"/>
                  </a:cubicBezTo>
                  <a:cubicBezTo>
                    <a:pt x="127235" y="213278"/>
                    <a:pt x="75459" y="203351"/>
                    <a:pt x="49647" y="165293"/>
                  </a:cubicBezTo>
                  <a:cubicBezTo>
                    <a:pt x="23835" y="127235"/>
                    <a:pt x="33763" y="75459"/>
                    <a:pt x="71820" y="49647"/>
                  </a:cubicBezTo>
                  <a:cubicBezTo>
                    <a:pt x="109878" y="23835"/>
                    <a:pt x="161655" y="33763"/>
                    <a:pt x="187466" y="71820"/>
                  </a:cubicBezTo>
                  <a:close/>
                </a:path>
              </a:pathLst>
            </a:custGeom>
            <a:solidFill>
              <a:srgbClr val="FCC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13">
              <a:extLst>
                <a:ext uri="{FF2B5EF4-FFF2-40B4-BE49-F238E27FC236}">
                  <a16:creationId xmlns:a16="http://schemas.microsoft.com/office/drawing/2014/main" id="{BE710F57-AF12-9D44-B994-4C7B72939074}"/>
                </a:ext>
              </a:extLst>
            </p:cNvPr>
            <p:cNvSpPr/>
            <p:nvPr/>
          </p:nvSpPr>
          <p:spPr>
            <a:xfrm>
              <a:off x="1880884" y="2761460"/>
              <a:ext cx="92206" cy="92206"/>
            </a:xfrm>
            <a:custGeom>
              <a:avLst/>
              <a:gdLst>
                <a:gd name="connsiteX0" fmla="*/ 90110 w 92205"/>
                <a:gd name="connsiteY0" fmla="*/ 41213 h 92205"/>
                <a:gd name="connsiteX1" fmla="*/ 87595 w 92205"/>
                <a:gd name="connsiteY1" fmla="*/ 55463 h 92205"/>
                <a:gd name="connsiteX2" fmla="*/ 80610 w 92205"/>
                <a:gd name="connsiteY2" fmla="*/ 65522 h 92205"/>
                <a:gd name="connsiteX3" fmla="*/ 69992 w 92205"/>
                <a:gd name="connsiteY3" fmla="*/ 69154 h 92205"/>
                <a:gd name="connsiteX4" fmla="*/ 63007 w 92205"/>
                <a:gd name="connsiteY4" fmla="*/ 67198 h 92205"/>
                <a:gd name="connsiteX5" fmla="*/ 58537 w 92205"/>
                <a:gd name="connsiteY5" fmla="*/ 62169 h 92205"/>
                <a:gd name="connsiteX6" fmla="*/ 57698 w 92205"/>
                <a:gd name="connsiteY6" fmla="*/ 62169 h 92205"/>
                <a:gd name="connsiteX7" fmla="*/ 42890 w 92205"/>
                <a:gd name="connsiteY7" fmla="*/ 69154 h 92205"/>
                <a:gd name="connsiteX8" fmla="*/ 27801 w 92205"/>
                <a:gd name="connsiteY8" fmla="*/ 63287 h 92205"/>
                <a:gd name="connsiteX9" fmla="*/ 22213 w 92205"/>
                <a:gd name="connsiteY9" fmla="*/ 47640 h 92205"/>
                <a:gd name="connsiteX10" fmla="*/ 29478 w 92205"/>
                <a:gd name="connsiteY10" fmla="*/ 29478 h 92205"/>
                <a:gd name="connsiteX11" fmla="*/ 48198 w 92205"/>
                <a:gd name="connsiteY11" fmla="*/ 22493 h 92205"/>
                <a:gd name="connsiteX12" fmla="*/ 58257 w 92205"/>
                <a:gd name="connsiteY12" fmla="*/ 23331 h 92205"/>
                <a:gd name="connsiteX13" fmla="*/ 67478 w 92205"/>
                <a:gd name="connsiteY13" fmla="*/ 25566 h 92205"/>
                <a:gd name="connsiteX14" fmla="*/ 66360 w 92205"/>
                <a:gd name="connsiteY14" fmla="*/ 51831 h 92205"/>
                <a:gd name="connsiteX15" fmla="*/ 70551 w 92205"/>
                <a:gd name="connsiteY15" fmla="*/ 59375 h 92205"/>
                <a:gd name="connsiteX16" fmla="*/ 76140 w 92205"/>
                <a:gd name="connsiteY16" fmla="*/ 54345 h 92205"/>
                <a:gd name="connsiteX17" fmla="*/ 78095 w 92205"/>
                <a:gd name="connsiteY17" fmla="*/ 41213 h 92205"/>
                <a:gd name="connsiteX18" fmla="*/ 74463 w 92205"/>
                <a:gd name="connsiteY18" fmla="*/ 25846 h 92205"/>
                <a:gd name="connsiteX19" fmla="*/ 64404 w 92205"/>
                <a:gd name="connsiteY19" fmla="*/ 15787 h 92205"/>
                <a:gd name="connsiteX20" fmla="*/ 49595 w 92205"/>
                <a:gd name="connsiteY20" fmla="*/ 12154 h 92205"/>
                <a:gd name="connsiteX21" fmla="*/ 30595 w 92205"/>
                <a:gd name="connsiteY21" fmla="*/ 16625 h 92205"/>
                <a:gd name="connsiteX22" fmla="*/ 18301 w 92205"/>
                <a:gd name="connsiteY22" fmla="*/ 29478 h 92205"/>
                <a:gd name="connsiteX23" fmla="*/ 14110 w 92205"/>
                <a:gd name="connsiteY23" fmla="*/ 49037 h 92205"/>
                <a:gd name="connsiteX24" fmla="*/ 21934 w 92205"/>
                <a:gd name="connsiteY24" fmla="*/ 71948 h 92205"/>
                <a:gd name="connsiteX25" fmla="*/ 44845 w 92205"/>
                <a:gd name="connsiteY25" fmla="*/ 79772 h 92205"/>
                <a:gd name="connsiteX26" fmla="*/ 57419 w 92205"/>
                <a:gd name="connsiteY26" fmla="*/ 78375 h 92205"/>
                <a:gd name="connsiteX27" fmla="*/ 70831 w 92205"/>
                <a:gd name="connsiteY27" fmla="*/ 74742 h 92205"/>
                <a:gd name="connsiteX28" fmla="*/ 70831 w 92205"/>
                <a:gd name="connsiteY28" fmla="*/ 85081 h 92205"/>
                <a:gd name="connsiteX29" fmla="*/ 45404 w 92205"/>
                <a:gd name="connsiteY29" fmla="*/ 90110 h 92205"/>
                <a:gd name="connsiteX30" fmla="*/ 13551 w 92205"/>
                <a:gd name="connsiteY30" fmla="*/ 79213 h 92205"/>
                <a:gd name="connsiteX31" fmla="*/ 2096 w 92205"/>
                <a:gd name="connsiteY31" fmla="*/ 49316 h 92205"/>
                <a:gd name="connsiteX32" fmla="*/ 7963 w 92205"/>
                <a:gd name="connsiteY32" fmla="*/ 25287 h 92205"/>
                <a:gd name="connsiteX33" fmla="*/ 24728 w 92205"/>
                <a:gd name="connsiteY33" fmla="*/ 8243 h 92205"/>
                <a:gd name="connsiteX34" fmla="*/ 49595 w 92205"/>
                <a:gd name="connsiteY34" fmla="*/ 2096 h 92205"/>
                <a:gd name="connsiteX35" fmla="*/ 70831 w 92205"/>
                <a:gd name="connsiteY35" fmla="*/ 6846 h 92205"/>
                <a:gd name="connsiteX36" fmla="*/ 85081 w 92205"/>
                <a:gd name="connsiteY36" fmla="*/ 20537 h 92205"/>
                <a:gd name="connsiteX37" fmla="*/ 90110 w 92205"/>
                <a:gd name="connsiteY37" fmla="*/ 41213 h 92205"/>
                <a:gd name="connsiteX38" fmla="*/ 34787 w 92205"/>
                <a:gd name="connsiteY38" fmla="*/ 48198 h 92205"/>
                <a:gd name="connsiteX39" fmla="*/ 44007 w 92205"/>
                <a:gd name="connsiteY39" fmla="*/ 59654 h 92205"/>
                <a:gd name="connsiteX40" fmla="*/ 51272 w 92205"/>
                <a:gd name="connsiteY40" fmla="*/ 56301 h 92205"/>
                <a:gd name="connsiteX41" fmla="*/ 54345 w 92205"/>
                <a:gd name="connsiteY41" fmla="*/ 45125 h 92205"/>
                <a:gd name="connsiteX42" fmla="*/ 55184 w 92205"/>
                <a:gd name="connsiteY42" fmla="*/ 33110 h 92205"/>
                <a:gd name="connsiteX43" fmla="*/ 49037 w 92205"/>
                <a:gd name="connsiteY43" fmla="*/ 32551 h 92205"/>
                <a:gd name="connsiteX44" fmla="*/ 38698 w 92205"/>
                <a:gd name="connsiteY44" fmla="*/ 36743 h 92205"/>
                <a:gd name="connsiteX45" fmla="*/ 34787 w 92205"/>
                <a:gd name="connsiteY45" fmla="*/ 48198 h 9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2205" h="92205">
                  <a:moveTo>
                    <a:pt x="90110" y="41213"/>
                  </a:moveTo>
                  <a:cubicBezTo>
                    <a:pt x="90110" y="46243"/>
                    <a:pt x="89272" y="50993"/>
                    <a:pt x="87595" y="55463"/>
                  </a:cubicBezTo>
                  <a:cubicBezTo>
                    <a:pt x="85919" y="59654"/>
                    <a:pt x="83684" y="63007"/>
                    <a:pt x="80610" y="65522"/>
                  </a:cubicBezTo>
                  <a:cubicBezTo>
                    <a:pt x="77537" y="68037"/>
                    <a:pt x="74184" y="69154"/>
                    <a:pt x="69992" y="69154"/>
                  </a:cubicBezTo>
                  <a:cubicBezTo>
                    <a:pt x="67198" y="69154"/>
                    <a:pt x="64963" y="68595"/>
                    <a:pt x="63007" y="67198"/>
                  </a:cubicBezTo>
                  <a:cubicBezTo>
                    <a:pt x="61051" y="65801"/>
                    <a:pt x="59375" y="64125"/>
                    <a:pt x="58537" y="62169"/>
                  </a:cubicBezTo>
                  <a:lnTo>
                    <a:pt x="57698" y="62169"/>
                  </a:lnTo>
                  <a:cubicBezTo>
                    <a:pt x="53787" y="66919"/>
                    <a:pt x="48757" y="69154"/>
                    <a:pt x="42890" y="69154"/>
                  </a:cubicBezTo>
                  <a:cubicBezTo>
                    <a:pt x="36463" y="69154"/>
                    <a:pt x="31434" y="67198"/>
                    <a:pt x="27801" y="63287"/>
                  </a:cubicBezTo>
                  <a:cubicBezTo>
                    <a:pt x="24169" y="59375"/>
                    <a:pt x="22213" y="54345"/>
                    <a:pt x="22213" y="47640"/>
                  </a:cubicBezTo>
                  <a:cubicBezTo>
                    <a:pt x="22213" y="40095"/>
                    <a:pt x="24728" y="33948"/>
                    <a:pt x="29478" y="29478"/>
                  </a:cubicBezTo>
                  <a:cubicBezTo>
                    <a:pt x="34228" y="24728"/>
                    <a:pt x="40654" y="22493"/>
                    <a:pt x="48198" y="22493"/>
                  </a:cubicBezTo>
                  <a:cubicBezTo>
                    <a:pt x="51272" y="22493"/>
                    <a:pt x="54625" y="22772"/>
                    <a:pt x="58257" y="23331"/>
                  </a:cubicBezTo>
                  <a:cubicBezTo>
                    <a:pt x="61890" y="23890"/>
                    <a:pt x="64963" y="24728"/>
                    <a:pt x="67478" y="25566"/>
                  </a:cubicBezTo>
                  <a:lnTo>
                    <a:pt x="66360" y="51831"/>
                  </a:lnTo>
                  <a:cubicBezTo>
                    <a:pt x="66360" y="56860"/>
                    <a:pt x="67757" y="59375"/>
                    <a:pt x="70551" y="59375"/>
                  </a:cubicBezTo>
                  <a:cubicBezTo>
                    <a:pt x="72787" y="59375"/>
                    <a:pt x="74742" y="57698"/>
                    <a:pt x="76140" y="54345"/>
                  </a:cubicBezTo>
                  <a:cubicBezTo>
                    <a:pt x="77537" y="50993"/>
                    <a:pt x="78095" y="46522"/>
                    <a:pt x="78095" y="41213"/>
                  </a:cubicBezTo>
                  <a:cubicBezTo>
                    <a:pt x="78095" y="35345"/>
                    <a:pt x="76978" y="30316"/>
                    <a:pt x="74463" y="25846"/>
                  </a:cubicBezTo>
                  <a:cubicBezTo>
                    <a:pt x="71948" y="21375"/>
                    <a:pt x="68595" y="18022"/>
                    <a:pt x="64404" y="15787"/>
                  </a:cubicBezTo>
                  <a:cubicBezTo>
                    <a:pt x="59934" y="13551"/>
                    <a:pt x="55184" y="12154"/>
                    <a:pt x="49595" y="12154"/>
                  </a:cubicBezTo>
                  <a:cubicBezTo>
                    <a:pt x="42331" y="12154"/>
                    <a:pt x="36184" y="13551"/>
                    <a:pt x="30595" y="16625"/>
                  </a:cubicBezTo>
                  <a:cubicBezTo>
                    <a:pt x="25287" y="19698"/>
                    <a:pt x="21096" y="23890"/>
                    <a:pt x="18301" y="29478"/>
                  </a:cubicBezTo>
                  <a:cubicBezTo>
                    <a:pt x="15507" y="35066"/>
                    <a:pt x="14110" y="41492"/>
                    <a:pt x="14110" y="49037"/>
                  </a:cubicBezTo>
                  <a:cubicBezTo>
                    <a:pt x="14110" y="58816"/>
                    <a:pt x="16625" y="66639"/>
                    <a:pt x="21934" y="71948"/>
                  </a:cubicBezTo>
                  <a:cubicBezTo>
                    <a:pt x="27243" y="77257"/>
                    <a:pt x="34787" y="79772"/>
                    <a:pt x="44845" y="79772"/>
                  </a:cubicBezTo>
                  <a:cubicBezTo>
                    <a:pt x="48757" y="79772"/>
                    <a:pt x="52948" y="79213"/>
                    <a:pt x="57419" y="78375"/>
                  </a:cubicBezTo>
                  <a:cubicBezTo>
                    <a:pt x="61890" y="77537"/>
                    <a:pt x="66360" y="76419"/>
                    <a:pt x="70831" y="74742"/>
                  </a:cubicBezTo>
                  <a:lnTo>
                    <a:pt x="70831" y="85081"/>
                  </a:lnTo>
                  <a:cubicBezTo>
                    <a:pt x="63287" y="88434"/>
                    <a:pt x="54625" y="90110"/>
                    <a:pt x="45404" y="90110"/>
                  </a:cubicBezTo>
                  <a:cubicBezTo>
                    <a:pt x="31713" y="90110"/>
                    <a:pt x="21096" y="86478"/>
                    <a:pt x="13551" y="79213"/>
                  </a:cubicBezTo>
                  <a:cubicBezTo>
                    <a:pt x="6007" y="71948"/>
                    <a:pt x="2096" y="62169"/>
                    <a:pt x="2096" y="49316"/>
                  </a:cubicBezTo>
                  <a:cubicBezTo>
                    <a:pt x="2096" y="40375"/>
                    <a:pt x="4051" y="32551"/>
                    <a:pt x="7963" y="25287"/>
                  </a:cubicBezTo>
                  <a:cubicBezTo>
                    <a:pt x="11875" y="18022"/>
                    <a:pt x="17463" y="12434"/>
                    <a:pt x="24728" y="8243"/>
                  </a:cubicBezTo>
                  <a:cubicBezTo>
                    <a:pt x="31993" y="4051"/>
                    <a:pt x="40096" y="2096"/>
                    <a:pt x="49595" y="2096"/>
                  </a:cubicBezTo>
                  <a:cubicBezTo>
                    <a:pt x="57419" y="2096"/>
                    <a:pt x="64404" y="3772"/>
                    <a:pt x="70831" y="6846"/>
                  </a:cubicBezTo>
                  <a:cubicBezTo>
                    <a:pt x="76978" y="10198"/>
                    <a:pt x="81728" y="14669"/>
                    <a:pt x="85081" y="20537"/>
                  </a:cubicBezTo>
                  <a:cubicBezTo>
                    <a:pt x="88434" y="26684"/>
                    <a:pt x="90110" y="33669"/>
                    <a:pt x="90110" y="41213"/>
                  </a:cubicBezTo>
                  <a:close/>
                  <a:moveTo>
                    <a:pt x="34787" y="48198"/>
                  </a:moveTo>
                  <a:cubicBezTo>
                    <a:pt x="34787" y="55742"/>
                    <a:pt x="37860" y="59654"/>
                    <a:pt x="44007" y="59654"/>
                  </a:cubicBezTo>
                  <a:cubicBezTo>
                    <a:pt x="47360" y="59654"/>
                    <a:pt x="49595" y="58537"/>
                    <a:pt x="51272" y="56301"/>
                  </a:cubicBezTo>
                  <a:cubicBezTo>
                    <a:pt x="52948" y="54066"/>
                    <a:pt x="54066" y="50434"/>
                    <a:pt x="54345" y="45125"/>
                  </a:cubicBezTo>
                  <a:lnTo>
                    <a:pt x="55184" y="33110"/>
                  </a:lnTo>
                  <a:cubicBezTo>
                    <a:pt x="53228" y="32831"/>
                    <a:pt x="51272" y="32551"/>
                    <a:pt x="49037" y="32551"/>
                  </a:cubicBezTo>
                  <a:cubicBezTo>
                    <a:pt x="44566" y="32551"/>
                    <a:pt x="40934" y="33948"/>
                    <a:pt x="38698" y="36743"/>
                  </a:cubicBezTo>
                  <a:cubicBezTo>
                    <a:pt x="36184" y="39537"/>
                    <a:pt x="34787" y="43169"/>
                    <a:pt x="34787" y="481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14">
              <a:extLst>
                <a:ext uri="{FF2B5EF4-FFF2-40B4-BE49-F238E27FC236}">
                  <a16:creationId xmlns:a16="http://schemas.microsoft.com/office/drawing/2014/main" id="{A1E1615E-35E1-1F4A-8AD5-AC2787AE4238}"/>
                </a:ext>
              </a:extLst>
            </p:cNvPr>
            <p:cNvSpPr/>
            <p:nvPr/>
          </p:nvSpPr>
          <p:spPr>
            <a:xfrm>
              <a:off x="1228738" y="1891933"/>
              <a:ext cx="461028" cy="131323"/>
            </a:xfrm>
            <a:custGeom>
              <a:avLst/>
              <a:gdLst>
                <a:gd name="connsiteX0" fmla="*/ 408080 w 461028"/>
                <a:gd name="connsiteY0" fmla="*/ 2096 h 131323"/>
                <a:gd name="connsiteX1" fmla="*/ 54066 w 461028"/>
                <a:gd name="connsiteY1" fmla="*/ 2096 h 131323"/>
                <a:gd name="connsiteX2" fmla="*/ 2096 w 461028"/>
                <a:gd name="connsiteY2" fmla="*/ 54066 h 131323"/>
                <a:gd name="connsiteX3" fmla="*/ 54066 w 461028"/>
                <a:gd name="connsiteY3" fmla="*/ 106037 h 131323"/>
                <a:gd name="connsiteX4" fmla="*/ 80051 w 461028"/>
                <a:gd name="connsiteY4" fmla="*/ 106037 h 131323"/>
                <a:gd name="connsiteX5" fmla="*/ 105198 w 461028"/>
                <a:gd name="connsiteY5" fmla="*/ 131184 h 131323"/>
                <a:gd name="connsiteX6" fmla="*/ 130345 w 461028"/>
                <a:gd name="connsiteY6" fmla="*/ 106037 h 131323"/>
                <a:gd name="connsiteX7" fmla="*/ 408080 w 461028"/>
                <a:gd name="connsiteY7" fmla="*/ 106037 h 131323"/>
                <a:gd name="connsiteX8" fmla="*/ 460050 w 461028"/>
                <a:gd name="connsiteY8" fmla="*/ 54066 h 131323"/>
                <a:gd name="connsiteX9" fmla="*/ 408080 w 461028"/>
                <a:gd name="connsiteY9" fmla="*/ 2096 h 13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028" h="131323">
                  <a:moveTo>
                    <a:pt x="408080" y="2096"/>
                  </a:moveTo>
                  <a:lnTo>
                    <a:pt x="54066" y="2096"/>
                  </a:lnTo>
                  <a:cubicBezTo>
                    <a:pt x="25287" y="2096"/>
                    <a:pt x="2096" y="25287"/>
                    <a:pt x="2096" y="54066"/>
                  </a:cubicBezTo>
                  <a:cubicBezTo>
                    <a:pt x="2096" y="82845"/>
                    <a:pt x="25287" y="106037"/>
                    <a:pt x="54066" y="106037"/>
                  </a:cubicBezTo>
                  <a:lnTo>
                    <a:pt x="80051" y="106037"/>
                  </a:lnTo>
                  <a:lnTo>
                    <a:pt x="105198" y="131184"/>
                  </a:lnTo>
                  <a:lnTo>
                    <a:pt x="130345" y="106037"/>
                  </a:lnTo>
                  <a:lnTo>
                    <a:pt x="408080" y="106037"/>
                  </a:lnTo>
                  <a:cubicBezTo>
                    <a:pt x="436859" y="106037"/>
                    <a:pt x="460050" y="82845"/>
                    <a:pt x="460050" y="54066"/>
                  </a:cubicBezTo>
                  <a:cubicBezTo>
                    <a:pt x="460330" y="25566"/>
                    <a:pt x="436859" y="2096"/>
                    <a:pt x="408080" y="2096"/>
                  </a:cubicBezTo>
                  <a:close/>
                </a:path>
              </a:pathLst>
            </a:custGeom>
            <a:solidFill>
              <a:srgbClr val="7C6E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15">
              <a:extLst>
                <a:ext uri="{FF2B5EF4-FFF2-40B4-BE49-F238E27FC236}">
                  <a16:creationId xmlns:a16="http://schemas.microsoft.com/office/drawing/2014/main" id="{7FEF048D-4BF2-834F-9E1E-A5D27648EBEA}"/>
                </a:ext>
              </a:extLst>
            </p:cNvPr>
            <p:cNvSpPr/>
            <p:nvPr/>
          </p:nvSpPr>
          <p:spPr>
            <a:xfrm>
              <a:off x="1294679" y="1948933"/>
              <a:ext cx="248676" cy="13971"/>
            </a:xfrm>
            <a:custGeom>
              <a:avLst/>
              <a:gdLst>
                <a:gd name="connsiteX0" fmla="*/ 240992 w 248675"/>
                <a:gd name="connsiteY0" fmla="*/ 13831 h 13970"/>
                <a:gd name="connsiteX1" fmla="*/ 7963 w 248675"/>
                <a:gd name="connsiteY1" fmla="*/ 13831 h 13970"/>
                <a:gd name="connsiteX2" fmla="*/ 2096 w 248675"/>
                <a:gd name="connsiteY2" fmla="*/ 7963 h 13970"/>
                <a:gd name="connsiteX3" fmla="*/ 2096 w 248675"/>
                <a:gd name="connsiteY3" fmla="*/ 7963 h 13970"/>
                <a:gd name="connsiteX4" fmla="*/ 7963 w 248675"/>
                <a:gd name="connsiteY4" fmla="*/ 2096 h 13970"/>
                <a:gd name="connsiteX5" fmla="*/ 240992 w 248675"/>
                <a:gd name="connsiteY5" fmla="*/ 2096 h 13970"/>
                <a:gd name="connsiteX6" fmla="*/ 246860 w 248675"/>
                <a:gd name="connsiteY6" fmla="*/ 7963 h 13970"/>
                <a:gd name="connsiteX7" fmla="*/ 246860 w 248675"/>
                <a:gd name="connsiteY7" fmla="*/ 7963 h 13970"/>
                <a:gd name="connsiteX8" fmla="*/ 240992 w 248675"/>
                <a:gd name="connsiteY8" fmla="*/ 13831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8675" h="13970">
                  <a:moveTo>
                    <a:pt x="240992" y="13831"/>
                  </a:moveTo>
                  <a:lnTo>
                    <a:pt x="7963" y="13831"/>
                  </a:lnTo>
                  <a:cubicBezTo>
                    <a:pt x="4610" y="13831"/>
                    <a:pt x="2096" y="11316"/>
                    <a:pt x="2096" y="7963"/>
                  </a:cubicBezTo>
                  <a:lnTo>
                    <a:pt x="2096" y="7963"/>
                  </a:lnTo>
                  <a:cubicBezTo>
                    <a:pt x="2096" y="4610"/>
                    <a:pt x="4610" y="2096"/>
                    <a:pt x="7963" y="2096"/>
                  </a:cubicBezTo>
                  <a:lnTo>
                    <a:pt x="240992" y="2096"/>
                  </a:lnTo>
                  <a:cubicBezTo>
                    <a:pt x="244345" y="2096"/>
                    <a:pt x="246860" y="4610"/>
                    <a:pt x="246860" y="7963"/>
                  </a:cubicBezTo>
                  <a:lnTo>
                    <a:pt x="246860" y="7963"/>
                  </a:lnTo>
                  <a:cubicBezTo>
                    <a:pt x="246580" y="11316"/>
                    <a:pt x="244066" y="13831"/>
                    <a:pt x="240992" y="1383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16">
              <a:extLst>
                <a:ext uri="{FF2B5EF4-FFF2-40B4-BE49-F238E27FC236}">
                  <a16:creationId xmlns:a16="http://schemas.microsoft.com/office/drawing/2014/main" id="{E1C35389-B9A5-8941-AD2D-332684627AA1}"/>
                </a:ext>
              </a:extLst>
            </p:cNvPr>
            <p:cNvSpPr/>
            <p:nvPr/>
          </p:nvSpPr>
          <p:spPr>
            <a:xfrm>
              <a:off x="1294400" y="1916800"/>
              <a:ext cx="176029" cy="13971"/>
            </a:xfrm>
            <a:custGeom>
              <a:avLst/>
              <a:gdLst>
                <a:gd name="connsiteX0" fmla="*/ 168345 w 176029"/>
                <a:gd name="connsiteY0" fmla="*/ 13831 h 13970"/>
                <a:gd name="connsiteX1" fmla="*/ 7963 w 176029"/>
                <a:gd name="connsiteY1" fmla="*/ 13831 h 13970"/>
                <a:gd name="connsiteX2" fmla="*/ 2096 w 176029"/>
                <a:gd name="connsiteY2" fmla="*/ 7963 h 13970"/>
                <a:gd name="connsiteX3" fmla="*/ 2096 w 176029"/>
                <a:gd name="connsiteY3" fmla="*/ 7963 h 13970"/>
                <a:gd name="connsiteX4" fmla="*/ 7963 w 176029"/>
                <a:gd name="connsiteY4" fmla="*/ 2096 h 13970"/>
                <a:gd name="connsiteX5" fmla="*/ 168345 w 176029"/>
                <a:gd name="connsiteY5" fmla="*/ 2096 h 13970"/>
                <a:gd name="connsiteX6" fmla="*/ 174213 w 176029"/>
                <a:gd name="connsiteY6" fmla="*/ 7963 h 13970"/>
                <a:gd name="connsiteX7" fmla="*/ 174213 w 176029"/>
                <a:gd name="connsiteY7" fmla="*/ 7963 h 13970"/>
                <a:gd name="connsiteX8" fmla="*/ 168345 w 176029"/>
                <a:gd name="connsiteY8" fmla="*/ 13831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029" h="13970">
                  <a:moveTo>
                    <a:pt x="168345" y="13831"/>
                  </a:moveTo>
                  <a:lnTo>
                    <a:pt x="7963" y="13831"/>
                  </a:lnTo>
                  <a:cubicBezTo>
                    <a:pt x="4610" y="13831"/>
                    <a:pt x="2096" y="11316"/>
                    <a:pt x="2096" y="7963"/>
                  </a:cubicBezTo>
                  <a:lnTo>
                    <a:pt x="2096" y="7963"/>
                  </a:lnTo>
                  <a:cubicBezTo>
                    <a:pt x="2096" y="4610"/>
                    <a:pt x="4610" y="2096"/>
                    <a:pt x="7963" y="2096"/>
                  </a:cubicBezTo>
                  <a:lnTo>
                    <a:pt x="168345" y="2096"/>
                  </a:lnTo>
                  <a:cubicBezTo>
                    <a:pt x="171698" y="2096"/>
                    <a:pt x="174213" y="4610"/>
                    <a:pt x="174213" y="7963"/>
                  </a:cubicBezTo>
                  <a:lnTo>
                    <a:pt x="174213" y="7963"/>
                  </a:lnTo>
                  <a:cubicBezTo>
                    <a:pt x="174213" y="11316"/>
                    <a:pt x="171419" y="13831"/>
                    <a:pt x="168345" y="1383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17">
              <a:extLst>
                <a:ext uri="{FF2B5EF4-FFF2-40B4-BE49-F238E27FC236}">
                  <a16:creationId xmlns:a16="http://schemas.microsoft.com/office/drawing/2014/main" id="{790A9F37-B895-3E42-AE27-376C719F3C49}"/>
                </a:ext>
              </a:extLst>
            </p:cNvPr>
            <p:cNvSpPr/>
            <p:nvPr/>
          </p:nvSpPr>
          <p:spPr>
            <a:xfrm>
              <a:off x="2156942" y="2332005"/>
              <a:ext cx="117353" cy="117353"/>
            </a:xfrm>
            <a:custGeom>
              <a:avLst/>
              <a:gdLst>
                <a:gd name="connsiteX0" fmla="*/ 58816 w 117352"/>
                <a:gd name="connsiteY0" fmla="*/ 2096 h 117352"/>
                <a:gd name="connsiteX1" fmla="*/ 2096 w 117352"/>
                <a:gd name="connsiteY1" fmla="*/ 58816 h 117352"/>
                <a:gd name="connsiteX2" fmla="*/ 58816 w 117352"/>
                <a:gd name="connsiteY2" fmla="*/ 115537 h 117352"/>
                <a:gd name="connsiteX3" fmla="*/ 115537 w 117352"/>
                <a:gd name="connsiteY3" fmla="*/ 58816 h 117352"/>
                <a:gd name="connsiteX4" fmla="*/ 58816 w 117352"/>
                <a:gd name="connsiteY4" fmla="*/ 2096 h 117352"/>
                <a:gd name="connsiteX5" fmla="*/ 30037 w 117352"/>
                <a:gd name="connsiteY5" fmla="*/ 54345 h 117352"/>
                <a:gd name="connsiteX6" fmla="*/ 37022 w 117352"/>
                <a:gd name="connsiteY6" fmla="*/ 47360 h 117352"/>
                <a:gd name="connsiteX7" fmla="*/ 44007 w 117352"/>
                <a:gd name="connsiteY7" fmla="*/ 54345 h 117352"/>
                <a:gd name="connsiteX8" fmla="*/ 37022 w 117352"/>
                <a:gd name="connsiteY8" fmla="*/ 61331 h 117352"/>
                <a:gd name="connsiteX9" fmla="*/ 30037 w 117352"/>
                <a:gd name="connsiteY9" fmla="*/ 54345 h 117352"/>
                <a:gd name="connsiteX10" fmla="*/ 58816 w 117352"/>
                <a:gd name="connsiteY10" fmla="*/ 89831 h 117352"/>
                <a:gd name="connsiteX11" fmla="*/ 40934 w 117352"/>
                <a:gd name="connsiteY11" fmla="*/ 74184 h 117352"/>
                <a:gd name="connsiteX12" fmla="*/ 76698 w 117352"/>
                <a:gd name="connsiteY12" fmla="*/ 74184 h 117352"/>
                <a:gd name="connsiteX13" fmla="*/ 58816 w 117352"/>
                <a:gd name="connsiteY13" fmla="*/ 89831 h 117352"/>
                <a:gd name="connsiteX14" fmla="*/ 80610 w 117352"/>
                <a:gd name="connsiteY14" fmla="*/ 61331 h 117352"/>
                <a:gd name="connsiteX15" fmla="*/ 73625 w 117352"/>
                <a:gd name="connsiteY15" fmla="*/ 54345 h 117352"/>
                <a:gd name="connsiteX16" fmla="*/ 80610 w 117352"/>
                <a:gd name="connsiteY16" fmla="*/ 47360 h 117352"/>
                <a:gd name="connsiteX17" fmla="*/ 87595 w 117352"/>
                <a:gd name="connsiteY17" fmla="*/ 54345 h 117352"/>
                <a:gd name="connsiteX18" fmla="*/ 80610 w 117352"/>
                <a:gd name="connsiteY18" fmla="*/ 61331 h 11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352" h="117352">
                  <a:moveTo>
                    <a:pt x="58816" y="2096"/>
                  </a:moveTo>
                  <a:cubicBezTo>
                    <a:pt x="27522" y="2096"/>
                    <a:pt x="2096" y="27522"/>
                    <a:pt x="2096" y="58816"/>
                  </a:cubicBezTo>
                  <a:cubicBezTo>
                    <a:pt x="2096" y="90110"/>
                    <a:pt x="27522" y="115537"/>
                    <a:pt x="58816" y="115537"/>
                  </a:cubicBezTo>
                  <a:cubicBezTo>
                    <a:pt x="90110" y="115537"/>
                    <a:pt x="115537" y="90110"/>
                    <a:pt x="115537" y="58816"/>
                  </a:cubicBezTo>
                  <a:cubicBezTo>
                    <a:pt x="115537" y="27522"/>
                    <a:pt x="90110" y="2096"/>
                    <a:pt x="58816" y="2096"/>
                  </a:cubicBezTo>
                  <a:close/>
                  <a:moveTo>
                    <a:pt x="30037" y="54345"/>
                  </a:moveTo>
                  <a:cubicBezTo>
                    <a:pt x="30037" y="50434"/>
                    <a:pt x="33110" y="47360"/>
                    <a:pt x="37022" y="47360"/>
                  </a:cubicBezTo>
                  <a:cubicBezTo>
                    <a:pt x="40934" y="47360"/>
                    <a:pt x="44007" y="50434"/>
                    <a:pt x="44007" y="54345"/>
                  </a:cubicBezTo>
                  <a:cubicBezTo>
                    <a:pt x="44007" y="58257"/>
                    <a:pt x="40934" y="61331"/>
                    <a:pt x="37022" y="61331"/>
                  </a:cubicBezTo>
                  <a:cubicBezTo>
                    <a:pt x="33110" y="61331"/>
                    <a:pt x="30037" y="58257"/>
                    <a:pt x="30037" y="54345"/>
                  </a:cubicBezTo>
                  <a:close/>
                  <a:moveTo>
                    <a:pt x="58816" y="89831"/>
                  </a:moveTo>
                  <a:cubicBezTo>
                    <a:pt x="49595" y="89831"/>
                    <a:pt x="42051" y="83125"/>
                    <a:pt x="40934" y="74184"/>
                  </a:cubicBezTo>
                  <a:lnTo>
                    <a:pt x="76698" y="74184"/>
                  </a:lnTo>
                  <a:cubicBezTo>
                    <a:pt x="75581" y="83125"/>
                    <a:pt x="68037" y="89831"/>
                    <a:pt x="58816" y="89831"/>
                  </a:cubicBezTo>
                  <a:close/>
                  <a:moveTo>
                    <a:pt x="80610" y="61331"/>
                  </a:moveTo>
                  <a:cubicBezTo>
                    <a:pt x="76698" y="61331"/>
                    <a:pt x="73625" y="58257"/>
                    <a:pt x="73625" y="54345"/>
                  </a:cubicBezTo>
                  <a:cubicBezTo>
                    <a:pt x="73625" y="50434"/>
                    <a:pt x="76698" y="47360"/>
                    <a:pt x="80610" y="47360"/>
                  </a:cubicBezTo>
                  <a:cubicBezTo>
                    <a:pt x="84522" y="47360"/>
                    <a:pt x="87595" y="50434"/>
                    <a:pt x="87595" y="54345"/>
                  </a:cubicBezTo>
                  <a:cubicBezTo>
                    <a:pt x="87595" y="58257"/>
                    <a:pt x="84522" y="61331"/>
                    <a:pt x="80610" y="61331"/>
                  </a:cubicBezTo>
                  <a:close/>
                </a:path>
              </a:pathLst>
            </a:custGeom>
            <a:solidFill>
              <a:srgbClr val="FEC7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18">
              <a:extLst>
                <a:ext uri="{FF2B5EF4-FFF2-40B4-BE49-F238E27FC236}">
                  <a16:creationId xmlns:a16="http://schemas.microsoft.com/office/drawing/2014/main" id="{7D76C829-966B-AC41-AE26-2528922B8662}"/>
                </a:ext>
              </a:extLst>
            </p:cNvPr>
            <p:cNvSpPr/>
            <p:nvPr/>
          </p:nvSpPr>
          <p:spPr>
            <a:xfrm>
              <a:off x="1366488" y="2648578"/>
              <a:ext cx="653822" cy="148088"/>
            </a:xfrm>
            <a:custGeom>
              <a:avLst/>
              <a:gdLst>
                <a:gd name="connsiteX0" fmla="*/ 5449 w 653822"/>
                <a:gd name="connsiteY0" fmla="*/ 146272 h 148087"/>
                <a:gd name="connsiteX1" fmla="*/ 2096 w 653822"/>
                <a:gd name="connsiteY1" fmla="*/ 139566 h 148087"/>
                <a:gd name="connsiteX2" fmla="*/ 92066 w 653822"/>
                <a:gd name="connsiteY2" fmla="*/ 94581 h 148087"/>
                <a:gd name="connsiteX3" fmla="*/ 205786 w 653822"/>
                <a:gd name="connsiteY3" fmla="*/ 96537 h 148087"/>
                <a:gd name="connsiteX4" fmla="*/ 329007 w 653822"/>
                <a:gd name="connsiteY4" fmla="*/ 50154 h 148087"/>
                <a:gd name="connsiteX5" fmla="*/ 423448 w 653822"/>
                <a:gd name="connsiteY5" fmla="*/ 50154 h 148087"/>
                <a:gd name="connsiteX6" fmla="*/ 524036 w 653822"/>
                <a:gd name="connsiteY6" fmla="*/ 16625 h 148087"/>
                <a:gd name="connsiteX7" fmla="*/ 524874 w 653822"/>
                <a:gd name="connsiteY7" fmla="*/ 16625 h 148087"/>
                <a:gd name="connsiteX8" fmla="*/ 605344 w 653822"/>
                <a:gd name="connsiteY8" fmla="*/ 25846 h 148087"/>
                <a:gd name="connsiteX9" fmla="*/ 650888 w 653822"/>
                <a:gd name="connsiteY9" fmla="*/ 2096 h 148087"/>
                <a:gd name="connsiteX10" fmla="*/ 654241 w 653822"/>
                <a:gd name="connsiteY10" fmla="*/ 8802 h 148087"/>
                <a:gd name="connsiteX11" fmla="*/ 606741 w 653822"/>
                <a:gd name="connsiteY11" fmla="*/ 33390 h 148087"/>
                <a:gd name="connsiteX12" fmla="*/ 605624 w 653822"/>
                <a:gd name="connsiteY12" fmla="*/ 33390 h 148087"/>
                <a:gd name="connsiteX13" fmla="*/ 524594 w 653822"/>
                <a:gd name="connsiteY13" fmla="*/ 24169 h 148087"/>
                <a:gd name="connsiteX14" fmla="*/ 424006 w 653822"/>
                <a:gd name="connsiteY14" fmla="*/ 57419 h 148087"/>
                <a:gd name="connsiteX15" fmla="*/ 329845 w 653822"/>
                <a:gd name="connsiteY15" fmla="*/ 57419 h 148087"/>
                <a:gd name="connsiteX16" fmla="*/ 207183 w 653822"/>
                <a:gd name="connsiteY16" fmla="*/ 104081 h 148087"/>
                <a:gd name="connsiteX17" fmla="*/ 206345 w 653822"/>
                <a:gd name="connsiteY17" fmla="*/ 104081 h 148087"/>
                <a:gd name="connsiteX18" fmla="*/ 93742 w 653822"/>
                <a:gd name="connsiteY18" fmla="*/ 102125 h 14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53822" h="148087">
                  <a:moveTo>
                    <a:pt x="5449" y="146272"/>
                  </a:moveTo>
                  <a:lnTo>
                    <a:pt x="2096" y="139566"/>
                  </a:lnTo>
                  <a:lnTo>
                    <a:pt x="92066" y="94581"/>
                  </a:lnTo>
                  <a:lnTo>
                    <a:pt x="205786" y="96537"/>
                  </a:lnTo>
                  <a:lnTo>
                    <a:pt x="329007" y="50154"/>
                  </a:lnTo>
                  <a:lnTo>
                    <a:pt x="423448" y="50154"/>
                  </a:lnTo>
                  <a:lnTo>
                    <a:pt x="524036" y="16625"/>
                  </a:lnTo>
                  <a:lnTo>
                    <a:pt x="524874" y="16625"/>
                  </a:lnTo>
                  <a:lnTo>
                    <a:pt x="605344" y="25846"/>
                  </a:lnTo>
                  <a:lnTo>
                    <a:pt x="650888" y="2096"/>
                  </a:lnTo>
                  <a:lnTo>
                    <a:pt x="654241" y="8802"/>
                  </a:lnTo>
                  <a:lnTo>
                    <a:pt x="606741" y="33390"/>
                  </a:lnTo>
                  <a:lnTo>
                    <a:pt x="605624" y="33390"/>
                  </a:lnTo>
                  <a:lnTo>
                    <a:pt x="524594" y="24169"/>
                  </a:lnTo>
                  <a:lnTo>
                    <a:pt x="424006" y="57419"/>
                  </a:lnTo>
                  <a:lnTo>
                    <a:pt x="329845" y="57419"/>
                  </a:lnTo>
                  <a:lnTo>
                    <a:pt x="207183" y="104081"/>
                  </a:lnTo>
                  <a:lnTo>
                    <a:pt x="206345" y="104081"/>
                  </a:lnTo>
                  <a:lnTo>
                    <a:pt x="93742" y="102125"/>
                  </a:lnTo>
                  <a:close/>
                </a:path>
              </a:pathLst>
            </a:custGeom>
            <a:solidFill>
              <a:srgbClr val="FA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19">
              <a:extLst>
                <a:ext uri="{FF2B5EF4-FFF2-40B4-BE49-F238E27FC236}">
                  <a16:creationId xmlns:a16="http://schemas.microsoft.com/office/drawing/2014/main" id="{7E42E374-C4A2-5F4A-9B20-94217EF8687B}"/>
                </a:ext>
              </a:extLst>
            </p:cNvPr>
            <p:cNvSpPr/>
            <p:nvPr/>
          </p:nvSpPr>
          <p:spPr>
            <a:xfrm>
              <a:off x="1201879" y="2731806"/>
              <a:ext cx="145294" cy="142500"/>
            </a:xfrm>
            <a:custGeom>
              <a:avLst/>
              <a:gdLst>
                <a:gd name="connsiteX0" fmla="*/ 90147 w 145293"/>
                <a:gd name="connsiteY0" fmla="*/ 3250 h 142499"/>
                <a:gd name="connsiteX1" fmla="*/ 26441 w 145293"/>
                <a:gd name="connsiteY1" fmla="*/ 20853 h 142499"/>
                <a:gd name="connsiteX2" fmla="*/ 3250 w 145293"/>
                <a:gd name="connsiteY2" fmla="*/ 61367 h 142499"/>
                <a:gd name="connsiteX3" fmla="*/ 15264 w 145293"/>
                <a:gd name="connsiteY3" fmla="*/ 105235 h 142499"/>
                <a:gd name="connsiteX4" fmla="*/ 55779 w 145293"/>
                <a:gd name="connsiteY4" fmla="*/ 128426 h 142499"/>
                <a:gd name="connsiteX5" fmla="*/ 74779 w 145293"/>
                <a:gd name="connsiteY5" fmla="*/ 123117 h 142499"/>
                <a:gd name="connsiteX6" fmla="*/ 93499 w 145293"/>
                <a:gd name="connsiteY6" fmla="*/ 141838 h 142499"/>
                <a:gd name="connsiteX7" fmla="*/ 100205 w 145293"/>
                <a:gd name="connsiteY7" fmla="*/ 116132 h 142499"/>
                <a:gd name="connsiteX8" fmla="*/ 119205 w 145293"/>
                <a:gd name="connsiteY8" fmla="*/ 110823 h 142499"/>
                <a:gd name="connsiteX9" fmla="*/ 142396 w 145293"/>
                <a:gd name="connsiteY9" fmla="*/ 70308 h 142499"/>
                <a:gd name="connsiteX10" fmla="*/ 130382 w 145293"/>
                <a:gd name="connsiteY10" fmla="*/ 26441 h 142499"/>
                <a:gd name="connsiteX11" fmla="*/ 90147 w 145293"/>
                <a:gd name="connsiteY11" fmla="*/ 3250 h 1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5293" h="142499">
                  <a:moveTo>
                    <a:pt x="90147" y="3250"/>
                  </a:moveTo>
                  <a:lnTo>
                    <a:pt x="26441" y="20853"/>
                  </a:lnTo>
                  <a:cubicBezTo>
                    <a:pt x="8838" y="25603"/>
                    <a:pt x="-1500" y="44044"/>
                    <a:pt x="3250" y="61367"/>
                  </a:cubicBezTo>
                  <a:lnTo>
                    <a:pt x="15264" y="105235"/>
                  </a:lnTo>
                  <a:cubicBezTo>
                    <a:pt x="20014" y="122838"/>
                    <a:pt x="38455" y="133176"/>
                    <a:pt x="55779" y="128426"/>
                  </a:cubicBezTo>
                  <a:lnTo>
                    <a:pt x="74779" y="123117"/>
                  </a:lnTo>
                  <a:lnTo>
                    <a:pt x="93499" y="141838"/>
                  </a:lnTo>
                  <a:lnTo>
                    <a:pt x="100205" y="116132"/>
                  </a:lnTo>
                  <a:lnTo>
                    <a:pt x="119205" y="110823"/>
                  </a:lnTo>
                  <a:cubicBezTo>
                    <a:pt x="136808" y="106073"/>
                    <a:pt x="147146" y="87632"/>
                    <a:pt x="142396" y="70308"/>
                  </a:cubicBezTo>
                  <a:lnTo>
                    <a:pt x="130382" y="26441"/>
                  </a:lnTo>
                  <a:cubicBezTo>
                    <a:pt x="125911" y="8838"/>
                    <a:pt x="107470" y="-1500"/>
                    <a:pt x="90147" y="3250"/>
                  </a:cubicBezTo>
                  <a:close/>
                </a:path>
              </a:pathLst>
            </a:custGeom>
            <a:solidFill>
              <a:srgbClr val="7C6E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20">
              <a:extLst>
                <a:ext uri="{FF2B5EF4-FFF2-40B4-BE49-F238E27FC236}">
                  <a16:creationId xmlns:a16="http://schemas.microsoft.com/office/drawing/2014/main" id="{EE9A6B66-63B9-C34A-B9AE-454DCBBC1F51}"/>
                </a:ext>
              </a:extLst>
            </p:cNvPr>
            <p:cNvSpPr/>
            <p:nvPr/>
          </p:nvSpPr>
          <p:spPr>
            <a:xfrm>
              <a:off x="1233480" y="2799731"/>
              <a:ext cx="16765" cy="16765"/>
            </a:xfrm>
            <a:custGeom>
              <a:avLst/>
              <a:gdLst>
                <a:gd name="connsiteX0" fmla="*/ 16354 w 16764"/>
                <a:gd name="connsiteY0" fmla="*/ 7413 h 16764"/>
                <a:gd name="connsiteX1" fmla="*/ 11324 w 16764"/>
                <a:gd name="connsiteY1" fmla="*/ 16354 h 16764"/>
                <a:gd name="connsiteX2" fmla="*/ 2383 w 16764"/>
                <a:gd name="connsiteY2" fmla="*/ 11324 h 16764"/>
                <a:gd name="connsiteX3" fmla="*/ 7413 w 16764"/>
                <a:gd name="connsiteY3" fmla="*/ 2383 h 16764"/>
                <a:gd name="connsiteX4" fmla="*/ 16354 w 16764"/>
                <a:gd name="connsiteY4" fmla="*/ 7413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" h="16764">
                  <a:moveTo>
                    <a:pt x="16354" y="7413"/>
                  </a:moveTo>
                  <a:cubicBezTo>
                    <a:pt x="17471" y="11324"/>
                    <a:pt x="15236" y="15236"/>
                    <a:pt x="11324" y="16354"/>
                  </a:cubicBezTo>
                  <a:cubicBezTo>
                    <a:pt x="7413" y="17471"/>
                    <a:pt x="3501" y="15236"/>
                    <a:pt x="2383" y="11324"/>
                  </a:cubicBezTo>
                  <a:cubicBezTo>
                    <a:pt x="1266" y="7413"/>
                    <a:pt x="3501" y="3501"/>
                    <a:pt x="7413" y="2383"/>
                  </a:cubicBezTo>
                  <a:cubicBezTo>
                    <a:pt x="11045" y="1266"/>
                    <a:pt x="15236" y="3501"/>
                    <a:pt x="16354" y="74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21">
              <a:extLst>
                <a:ext uri="{FF2B5EF4-FFF2-40B4-BE49-F238E27FC236}">
                  <a16:creationId xmlns:a16="http://schemas.microsoft.com/office/drawing/2014/main" id="{67BECC13-3B42-814D-BA7A-2EEA5C7F7175}"/>
                </a:ext>
              </a:extLst>
            </p:cNvPr>
            <p:cNvSpPr/>
            <p:nvPr/>
          </p:nvSpPr>
          <p:spPr>
            <a:xfrm>
              <a:off x="1265612" y="2790790"/>
              <a:ext cx="16765" cy="16765"/>
            </a:xfrm>
            <a:custGeom>
              <a:avLst/>
              <a:gdLst>
                <a:gd name="connsiteX0" fmla="*/ 16354 w 16764"/>
                <a:gd name="connsiteY0" fmla="*/ 7413 h 16764"/>
                <a:gd name="connsiteX1" fmla="*/ 11324 w 16764"/>
                <a:gd name="connsiteY1" fmla="*/ 16354 h 16764"/>
                <a:gd name="connsiteX2" fmla="*/ 2383 w 16764"/>
                <a:gd name="connsiteY2" fmla="*/ 11324 h 16764"/>
                <a:gd name="connsiteX3" fmla="*/ 7413 w 16764"/>
                <a:gd name="connsiteY3" fmla="*/ 2383 h 16764"/>
                <a:gd name="connsiteX4" fmla="*/ 16354 w 16764"/>
                <a:gd name="connsiteY4" fmla="*/ 7413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" h="16764">
                  <a:moveTo>
                    <a:pt x="16354" y="7413"/>
                  </a:moveTo>
                  <a:cubicBezTo>
                    <a:pt x="17471" y="11324"/>
                    <a:pt x="15236" y="15236"/>
                    <a:pt x="11324" y="16354"/>
                  </a:cubicBezTo>
                  <a:cubicBezTo>
                    <a:pt x="7413" y="17472"/>
                    <a:pt x="3501" y="15236"/>
                    <a:pt x="2383" y="11324"/>
                  </a:cubicBezTo>
                  <a:cubicBezTo>
                    <a:pt x="1266" y="7413"/>
                    <a:pt x="3501" y="3501"/>
                    <a:pt x="7413" y="2383"/>
                  </a:cubicBezTo>
                  <a:cubicBezTo>
                    <a:pt x="11324" y="1266"/>
                    <a:pt x="15236" y="3501"/>
                    <a:pt x="16354" y="74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22">
              <a:extLst>
                <a:ext uri="{FF2B5EF4-FFF2-40B4-BE49-F238E27FC236}">
                  <a16:creationId xmlns:a16="http://schemas.microsoft.com/office/drawing/2014/main" id="{6921A831-DECC-0147-82CE-01A4B38D70B1}"/>
                </a:ext>
              </a:extLst>
            </p:cNvPr>
            <p:cNvSpPr/>
            <p:nvPr/>
          </p:nvSpPr>
          <p:spPr>
            <a:xfrm>
              <a:off x="1297745" y="2782128"/>
              <a:ext cx="16765" cy="16765"/>
            </a:xfrm>
            <a:custGeom>
              <a:avLst/>
              <a:gdLst>
                <a:gd name="connsiteX0" fmla="*/ 16354 w 16764"/>
                <a:gd name="connsiteY0" fmla="*/ 7413 h 16764"/>
                <a:gd name="connsiteX1" fmla="*/ 11324 w 16764"/>
                <a:gd name="connsiteY1" fmla="*/ 16354 h 16764"/>
                <a:gd name="connsiteX2" fmla="*/ 2383 w 16764"/>
                <a:gd name="connsiteY2" fmla="*/ 11324 h 16764"/>
                <a:gd name="connsiteX3" fmla="*/ 7413 w 16764"/>
                <a:gd name="connsiteY3" fmla="*/ 2383 h 16764"/>
                <a:gd name="connsiteX4" fmla="*/ 16354 w 16764"/>
                <a:gd name="connsiteY4" fmla="*/ 7413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" h="16764">
                  <a:moveTo>
                    <a:pt x="16354" y="7413"/>
                  </a:moveTo>
                  <a:cubicBezTo>
                    <a:pt x="17471" y="11324"/>
                    <a:pt x="15236" y="15236"/>
                    <a:pt x="11324" y="16354"/>
                  </a:cubicBezTo>
                  <a:cubicBezTo>
                    <a:pt x="7413" y="17471"/>
                    <a:pt x="3501" y="15236"/>
                    <a:pt x="2383" y="11324"/>
                  </a:cubicBezTo>
                  <a:cubicBezTo>
                    <a:pt x="1266" y="7413"/>
                    <a:pt x="3501" y="3501"/>
                    <a:pt x="7413" y="2383"/>
                  </a:cubicBezTo>
                  <a:cubicBezTo>
                    <a:pt x="11045" y="1266"/>
                    <a:pt x="15236" y="3501"/>
                    <a:pt x="16354" y="74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23">
              <a:extLst>
                <a:ext uri="{FF2B5EF4-FFF2-40B4-BE49-F238E27FC236}">
                  <a16:creationId xmlns:a16="http://schemas.microsoft.com/office/drawing/2014/main" id="{6837542F-FB6A-E348-ADD6-CB820307B759}"/>
                </a:ext>
              </a:extLst>
            </p:cNvPr>
            <p:cNvSpPr/>
            <p:nvPr/>
          </p:nvSpPr>
          <p:spPr>
            <a:xfrm>
              <a:off x="1445003" y="2731284"/>
              <a:ext cx="25147" cy="25147"/>
            </a:xfrm>
            <a:custGeom>
              <a:avLst/>
              <a:gdLst>
                <a:gd name="connsiteX0" fmla="*/ 25566 w 25147"/>
                <a:gd name="connsiteY0" fmla="*/ 13831 h 25147"/>
                <a:gd name="connsiteX1" fmla="*/ 13831 w 25147"/>
                <a:gd name="connsiteY1" fmla="*/ 25566 h 25147"/>
                <a:gd name="connsiteX2" fmla="*/ 2096 w 25147"/>
                <a:gd name="connsiteY2" fmla="*/ 13831 h 25147"/>
                <a:gd name="connsiteX3" fmla="*/ 13831 w 25147"/>
                <a:gd name="connsiteY3" fmla="*/ 2096 h 25147"/>
                <a:gd name="connsiteX4" fmla="*/ 25566 w 25147"/>
                <a:gd name="connsiteY4" fmla="*/ 13831 h 2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7" h="25147">
                  <a:moveTo>
                    <a:pt x="25566" y="13831"/>
                  </a:moveTo>
                  <a:cubicBezTo>
                    <a:pt x="25566" y="20312"/>
                    <a:pt x="20312" y="25566"/>
                    <a:pt x="13831" y="25566"/>
                  </a:cubicBezTo>
                  <a:cubicBezTo>
                    <a:pt x="7350" y="25566"/>
                    <a:pt x="2096" y="20312"/>
                    <a:pt x="2096" y="13831"/>
                  </a:cubicBezTo>
                  <a:cubicBezTo>
                    <a:pt x="2096" y="7350"/>
                    <a:pt x="7350" y="2096"/>
                    <a:pt x="13831" y="2096"/>
                  </a:cubicBezTo>
                  <a:cubicBezTo>
                    <a:pt x="20312" y="2096"/>
                    <a:pt x="25566" y="7350"/>
                    <a:pt x="25566" y="13831"/>
                  </a:cubicBezTo>
                  <a:close/>
                </a:path>
              </a:pathLst>
            </a:custGeom>
            <a:solidFill>
              <a:srgbClr val="FCC14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24">
              <a:extLst>
                <a:ext uri="{FF2B5EF4-FFF2-40B4-BE49-F238E27FC236}">
                  <a16:creationId xmlns:a16="http://schemas.microsoft.com/office/drawing/2014/main" id="{4313A7D3-6F6A-2D4C-9BE4-C10AB316D7E6}"/>
                </a:ext>
              </a:extLst>
            </p:cNvPr>
            <p:cNvSpPr/>
            <p:nvPr/>
          </p:nvSpPr>
          <p:spPr>
            <a:xfrm>
              <a:off x="1877531" y="2655563"/>
              <a:ext cx="25147" cy="25147"/>
            </a:xfrm>
            <a:custGeom>
              <a:avLst/>
              <a:gdLst>
                <a:gd name="connsiteX0" fmla="*/ 25566 w 25147"/>
                <a:gd name="connsiteY0" fmla="*/ 13831 h 25147"/>
                <a:gd name="connsiteX1" fmla="*/ 13831 w 25147"/>
                <a:gd name="connsiteY1" fmla="*/ 25566 h 25147"/>
                <a:gd name="connsiteX2" fmla="*/ 2095 w 25147"/>
                <a:gd name="connsiteY2" fmla="*/ 13831 h 25147"/>
                <a:gd name="connsiteX3" fmla="*/ 13831 w 25147"/>
                <a:gd name="connsiteY3" fmla="*/ 2096 h 25147"/>
                <a:gd name="connsiteX4" fmla="*/ 25566 w 25147"/>
                <a:gd name="connsiteY4" fmla="*/ 13831 h 2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147" h="25147">
                  <a:moveTo>
                    <a:pt x="25566" y="13831"/>
                  </a:moveTo>
                  <a:cubicBezTo>
                    <a:pt x="25566" y="20312"/>
                    <a:pt x="20312" y="25566"/>
                    <a:pt x="13831" y="25566"/>
                  </a:cubicBezTo>
                  <a:cubicBezTo>
                    <a:pt x="7350" y="25566"/>
                    <a:pt x="2095" y="20312"/>
                    <a:pt x="2095" y="13831"/>
                  </a:cubicBezTo>
                  <a:cubicBezTo>
                    <a:pt x="2095" y="7350"/>
                    <a:pt x="7350" y="2096"/>
                    <a:pt x="13831" y="2096"/>
                  </a:cubicBezTo>
                  <a:cubicBezTo>
                    <a:pt x="20312" y="2096"/>
                    <a:pt x="25566" y="7350"/>
                    <a:pt x="25566" y="13831"/>
                  </a:cubicBezTo>
                  <a:close/>
                </a:path>
              </a:pathLst>
            </a:custGeom>
            <a:solidFill>
              <a:srgbClr val="EA50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" name="Forma libre 125">
              <a:extLst>
                <a:ext uri="{FF2B5EF4-FFF2-40B4-BE49-F238E27FC236}">
                  <a16:creationId xmlns:a16="http://schemas.microsoft.com/office/drawing/2014/main" id="{12237902-139E-054A-8612-507F2C926B02}"/>
                </a:ext>
              </a:extLst>
            </p:cNvPr>
            <p:cNvSpPr/>
            <p:nvPr/>
          </p:nvSpPr>
          <p:spPr>
            <a:xfrm>
              <a:off x="1785605" y="3077195"/>
              <a:ext cx="284999" cy="25147"/>
            </a:xfrm>
            <a:custGeom>
              <a:avLst/>
              <a:gdLst>
                <a:gd name="connsiteX0" fmla="*/ 2096 w 284999"/>
                <a:gd name="connsiteY0" fmla="*/ 12993 h 25147"/>
                <a:gd name="connsiteX1" fmla="*/ 143757 w 284999"/>
                <a:gd name="connsiteY1" fmla="*/ 23890 h 25147"/>
                <a:gd name="connsiteX2" fmla="*/ 285418 w 284999"/>
                <a:gd name="connsiteY2" fmla="*/ 12993 h 25147"/>
                <a:gd name="connsiteX3" fmla="*/ 143757 w 284999"/>
                <a:gd name="connsiteY3" fmla="*/ 2096 h 25147"/>
                <a:gd name="connsiteX4" fmla="*/ 2096 w 284999"/>
                <a:gd name="connsiteY4" fmla="*/ 12993 h 2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999" h="25147">
                  <a:moveTo>
                    <a:pt x="2096" y="12993"/>
                  </a:moveTo>
                  <a:cubicBezTo>
                    <a:pt x="2096" y="18860"/>
                    <a:pt x="65522" y="23890"/>
                    <a:pt x="143757" y="23890"/>
                  </a:cubicBezTo>
                  <a:cubicBezTo>
                    <a:pt x="221992" y="23890"/>
                    <a:pt x="285418" y="19140"/>
                    <a:pt x="285418" y="12993"/>
                  </a:cubicBezTo>
                  <a:cubicBezTo>
                    <a:pt x="285418" y="7125"/>
                    <a:pt x="221992" y="2096"/>
                    <a:pt x="143757" y="2096"/>
                  </a:cubicBezTo>
                  <a:cubicBezTo>
                    <a:pt x="65522" y="2375"/>
                    <a:pt x="2096" y="7125"/>
                    <a:pt x="2096" y="12993"/>
                  </a:cubicBezTo>
                  <a:close/>
                </a:path>
              </a:pathLst>
            </a:custGeom>
            <a:solidFill>
              <a:srgbClr val="D8D8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" name="Forma libre 126">
              <a:extLst>
                <a:ext uri="{FF2B5EF4-FFF2-40B4-BE49-F238E27FC236}">
                  <a16:creationId xmlns:a16="http://schemas.microsoft.com/office/drawing/2014/main" id="{99217A1F-821B-784A-BA04-FB04C3041569}"/>
                </a:ext>
              </a:extLst>
            </p:cNvPr>
            <p:cNvSpPr/>
            <p:nvPr/>
          </p:nvSpPr>
          <p:spPr>
            <a:xfrm>
              <a:off x="1887081" y="2395694"/>
              <a:ext cx="53088" cy="145294"/>
            </a:xfrm>
            <a:custGeom>
              <a:avLst/>
              <a:gdLst>
                <a:gd name="connsiteX0" fmla="*/ 26355 w 53088"/>
                <a:gd name="connsiteY0" fmla="*/ 140422 h 145293"/>
                <a:gd name="connsiteX1" fmla="*/ 45913 w 53088"/>
                <a:gd name="connsiteY1" fmla="*/ 67216 h 145293"/>
                <a:gd name="connsiteX2" fmla="*/ 51502 w 53088"/>
                <a:gd name="connsiteY2" fmla="*/ 18598 h 145293"/>
                <a:gd name="connsiteX3" fmla="*/ 33061 w 53088"/>
                <a:gd name="connsiteY3" fmla="*/ 3789 h 145293"/>
                <a:gd name="connsiteX4" fmla="*/ 12664 w 53088"/>
                <a:gd name="connsiteY4" fmla="*/ 35084 h 145293"/>
                <a:gd name="connsiteX5" fmla="*/ 2605 w 53088"/>
                <a:gd name="connsiteY5" fmla="*/ 126451 h 145293"/>
                <a:gd name="connsiteX6" fmla="*/ 26355 w 53088"/>
                <a:gd name="connsiteY6" fmla="*/ 140422 h 1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88" h="145293">
                  <a:moveTo>
                    <a:pt x="26355" y="140422"/>
                  </a:moveTo>
                  <a:cubicBezTo>
                    <a:pt x="30546" y="132319"/>
                    <a:pt x="38090" y="113598"/>
                    <a:pt x="45913" y="67216"/>
                  </a:cubicBezTo>
                  <a:cubicBezTo>
                    <a:pt x="50664" y="38995"/>
                    <a:pt x="50943" y="27260"/>
                    <a:pt x="51502" y="18598"/>
                  </a:cubicBezTo>
                  <a:cubicBezTo>
                    <a:pt x="52340" y="3510"/>
                    <a:pt x="40046" y="-681"/>
                    <a:pt x="33061" y="3789"/>
                  </a:cubicBezTo>
                  <a:cubicBezTo>
                    <a:pt x="21884" y="11334"/>
                    <a:pt x="13502" y="26981"/>
                    <a:pt x="12664" y="35084"/>
                  </a:cubicBezTo>
                  <a:cubicBezTo>
                    <a:pt x="7914" y="80628"/>
                    <a:pt x="5678" y="114995"/>
                    <a:pt x="2605" y="126451"/>
                  </a:cubicBezTo>
                  <a:cubicBezTo>
                    <a:pt x="-1586" y="142936"/>
                    <a:pt x="21325" y="149922"/>
                    <a:pt x="26355" y="140422"/>
                  </a:cubicBezTo>
                  <a:close/>
                </a:path>
              </a:pathLst>
            </a:custGeom>
            <a:solidFill>
              <a:srgbClr val="E622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27">
              <a:extLst>
                <a:ext uri="{FF2B5EF4-FFF2-40B4-BE49-F238E27FC236}">
                  <a16:creationId xmlns:a16="http://schemas.microsoft.com/office/drawing/2014/main" id="{5850ED6A-3E7D-EA48-84CD-260BD9F9F719}"/>
                </a:ext>
              </a:extLst>
            </p:cNvPr>
            <p:cNvSpPr/>
            <p:nvPr/>
          </p:nvSpPr>
          <p:spPr>
            <a:xfrm>
              <a:off x="1803271" y="2490230"/>
              <a:ext cx="111764" cy="53088"/>
            </a:xfrm>
            <a:custGeom>
              <a:avLst/>
              <a:gdLst>
                <a:gd name="connsiteX0" fmla="*/ 2871 w 111764"/>
                <a:gd name="connsiteY0" fmla="*/ 15150 h 53088"/>
                <a:gd name="connsiteX1" fmla="*/ 33606 w 111764"/>
                <a:gd name="connsiteY1" fmla="*/ 28562 h 53088"/>
                <a:gd name="connsiteX2" fmla="*/ 94238 w 111764"/>
                <a:gd name="connsiteY2" fmla="*/ 51474 h 53088"/>
                <a:gd name="connsiteX3" fmla="*/ 103459 w 111764"/>
                <a:gd name="connsiteY3" fmla="*/ 26885 h 53088"/>
                <a:gd name="connsiteX4" fmla="*/ 10136 w 111764"/>
                <a:gd name="connsiteY4" fmla="*/ 2577 h 53088"/>
                <a:gd name="connsiteX5" fmla="*/ 2871 w 111764"/>
                <a:gd name="connsiteY5" fmla="*/ 15150 h 5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764" h="53088">
                  <a:moveTo>
                    <a:pt x="2871" y="15150"/>
                  </a:moveTo>
                  <a:cubicBezTo>
                    <a:pt x="5945" y="21297"/>
                    <a:pt x="13768" y="18224"/>
                    <a:pt x="33606" y="28562"/>
                  </a:cubicBezTo>
                  <a:cubicBezTo>
                    <a:pt x="62106" y="43650"/>
                    <a:pt x="70768" y="45885"/>
                    <a:pt x="94238" y="51474"/>
                  </a:cubicBezTo>
                  <a:cubicBezTo>
                    <a:pt x="109606" y="55106"/>
                    <a:pt x="120782" y="34709"/>
                    <a:pt x="103459" y="26885"/>
                  </a:cubicBezTo>
                  <a:cubicBezTo>
                    <a:pt x="88650" y="20180"/>
                    <a:pt x="19077" y="6488"/>
                    <a:pt x="10136" y="2577"/>
                  </a:cubicBezTo>
                  <a:cubicBezTo>
                    <a:pt x="4268" y="-217"/>
                    <a:pt x="356" y="9841"/>
                    <a:pt x="2871" y="15150"/>
                  </a:cubicBezTo>
                  <a:close/>
                </a:path>
              </a:pathLst>
            </a:custGeom>
            <a:solidFill>
              <a:srgbClr val="E622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28">
              <a:extLst>
                <a:ext uri="{FF2B5EF4-FFF2-40B4-BE49-F238E27FC236}">
                  <a16:creationId xmlns:a16="http://schemas.microsoft.com/office/drawing/2014/main" id="{E1949187-1580-A24B-8E33-B545514F3D02}"/>
                </a:ext>
              </a:extLst>
            </p:cNvPr>
            <p:cNvSpPr/>
            <p:nvPr/>
          </p:nvSpPr>
          <p:spPr>
            <a:xfrm>
              <a:off x="1993376" y="3048713"/>
              <a:ext cx="39118" cy="41912"/>
            </a:xfrm>
            <a:custGeom>
              <a:avLst/>
              <a:gdLst>
                <a:gd name="connsiteX0" fmla="*/ 13382 w 39117"/>
                <a:gd name="connsiteY0" fmla="*/ 8783 h 41911"/>
                <a:gd name="connsiteX1" fmla="*/ 11985 w 39117"/>
                <a:gd name="connsiteY1" fmla="*/ 19959 h 41911"/>
                <a:gd name="connsiteX2" fmla="*/ 4721 w 39117"/>
                <a:gd name="connsiteY2" fmla="*/ 30018 h 41911"/>
                <a:gd name="connsiteX3" fmla="*/ 14221 w 39117"/>
                <a:gd name="connsiteY3" fmla="*/ 41195 h 41911"/>
                <a:gd name="connsiteX4" fmla="*/ 39088 w 39117"/>
                <a:gd name="connsiteY4" fmla="*/ 30298 h 41911"/>
                <a:gd name="connsiteX5" fmla="*/ 35735 w 39117"/>
                <a:gd name="connsiteY5" fmla="*/ 12695 h 41911"/>
                <a:gd name="connsiteX6" fmla="*/ 33779 w 39117"/>
                <a:gd name="connsiteY6" fmla="*/ 4033 h 41911"/>
                <a:gd name="connsiteX7" fmla="*/ 13382 w 39117"/>
                <a:gd name="connsiteY7" fmla="*/ 8783 h 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117" h="41911">
                  <a:moveTo>
                    <a:pt x="13382" y="8783"/>
                  </a:moveTo>
                  <a:cubicBezTo>
                    <a:pt x="11985" y="14371"/>
                    <a:pt x="12544" y="16327"/>
                    <a:pt x="11985" y="19959"/>
                  </a:cubicBezTo>
                  <a:cubicBezTo>
                    <a:pt x="11147" y="24430"/>
                    <a:pt x="6956" y="26106"/>
                    <a:pt x="4721" y="30018"/>
                  </a:cubicBezTo>
                  <a:cubicBezTo>
                    <a:pt x="1927" y="34209"/>
                    <a:pt x="-2265" y="40636"/>
                    <a:pt x="14221" y="41195"/>
                  </a:cubicBezTo>
                  <a:cubicBezTo>
                    <a:pt x="31824" y="41474"/>
                    <a:pt x="42162" y="40356"/>
                    <a:pt x="39088" y="30298"/>
                  </a:cubicBezTo>
                  <a:cubicBezTo>
                    <a:pt x="36015" y="20518"/>
                    <a:pt x="35456" y="16048"/>
                    <a:pt x="35735" y="12695"/>
                  </a:cubicBezTo>
                  <a:cubicBezTo>
                    <a:pt x="36015" y="9342"/>
                    <a:pt x="35735" y="5989"/>
                    <a:pt x="33779" y="4033"/>
                  </a:cubicBezTo>
                  <a:cubicBezTo>
                    <a:pt x="31544" y="2357"/>
                    <a:pt x="15897" y="-996"/>
                    <a:pt x="13382" y="8783"/>
                  </a:cubicBezTo>
                  <a:close/>
                </a:path>
              </a:pathLst>
            </a:custGeom>
            <a:solidFill>
              <a:srgbClr val="3445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29">
              <a:extLst>
                <a:ext uri="{FF2B5EF4-FFF2-40B4-BE49-F238E27FC236}">
                  <a16:creationId xmlns:a16="http://schemas.microsoft.com/office/drawing/2014/main" id="{482B6077-BABC-BF48-931F-8A698D4A239B}"/>
                </a:ext>
              </a:extLst>
            </p:cNvPr>
            <p:cNvSpPr/>
            <p:nvPr/>
          </p:nvSpPr>
          <p:spPr>
            <a:xfrm>
              <a:off x="1944564" y="2349608"/>
              <a:ext cx="33529" cy="72647"/>
            </a:xfrm>
            <a:custGeom>
              <a:avLst/>
              <a:gdLst>
                <a:gd name="connsiteX0" fmla="*/ 30062 w 33529"/>
                <a:gd name="connsiteY0" fmla="*/ 2096 h 72646"/>
                <a:gd name="connsiteX1" fmla="*/ 32577 w 33529"/>
                <a:gd name="connsiteY1" fmla="*/ 52390 h 72646"/>
                <a:gd name="connsiteX2" fmla="*/ 17768 w 33529"/>
                <a:gd name="connsiteY2" fmla="*/ 73066 h 72646"/>
                <a:gd name="connsiteX3" fmla="*/ 17489 w 33529"/>
                <a:gd name="connsiteY3" fmla="*/ 73066 h 72646"/>
                <a:gd name="connsiteX4" fmla="*/ 2121 w 33529"/>
                <a:gd name="connsiteY4" fmla="*/ 53507 h 72646"/>
                <a:gd name="connsiteX5" fmla="*/ 2401 w 33529"/>
                <a:gd name="connsiteY5" fmla="*/ 15787 h 72646"/>
                <a:gd name="connsiteX6" fmla="*/ 30062 w 33529"/>
                <a:gd name="connsiteY6" fmla="*/ 2096 h 7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29" h="72646">
                  <a:moveTo>
                    <a:pt x="30062" y="2096"/>
                  </a:moveTo>
                  <a:cubicBezTo>
                    <a:pt x="30342" y="3493"/>
                    <a:pt x="32298" y="31154"/>
                    <a:pt x="32577" y="52390"/>
                  </a:cubicBezTo>
                  <a:cubicBezTo>
                    <a:pt x="32857" y="62728"/>
                    <a:pt x="25312" y="72787"/>
                    <a:pt x="17768" y="73066"/>
                  </a:cubicBezTo>
                  <a:cubicBezTo>
                    <a:pt x="17768" y="73066"/>
                    <a:pt x="17489" y="73066"/>
                    <a:pt x="17489" y="73066"/>
                  </a:cubicBezTo>
                  <a:cubicBezTo>
                    <a:pt x="10224" y="73066"/>
                    <a:pt x="1563" y="63845"/>
                    <a:pt x="2121" y="53507"/>
                  </a:cubicBezTo>
                  <a:cubicBezTo>
                    <a:pt x="3239" y="35066"/>
                    <a:pt x="2401" y="16066"/>
                    <a:pt x="2401" y="15787"/>
                  </a:cubicBezTo>
                  <a:lnTo>
                    <a:pt x="30062" y="2096"/>
                  </a:lnTo>
                  <a:close/>
                </a:path>
              </a:pathLst>
            </a:custGeom>
            <a:solidFill>
              <a:srgbClr val="F6A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30">
              <a:extLst>
                <a:ext uri="{FF2B5EF4-FFF2-40B4-BE49-F238E27FC236}">
                  <a16:creationId xmlns:a16="http://schemas.microsoft.com/office/drawing/2014/main" id="{87773753-AF55-F048-B523-7DB4139AF581}"/>
                </a:ext>
              </a:extLst>
            </p:cNvPr>
            <p:cNvSpPr/>
            <p:nvPr/>
          </p:nvSpPr>
          <p:spPr>
            <a:xfrm>
              <a:off x="1873340" y="2388497"/>
              <a:ext cx="139706" cy="243088"/>
            </a:xfrm>
            <a:custGeom>
              <a:avLst/>
              <a:gdLst>
                <a:gd name="connsiteX0" fmla="*/ 122801 w 139705"/>
                <a:gd name="connsiteY0" fmla="*/ 83074 h 243087"/>
                <a:gd name="connsiteX1" fmla="*/ 109389 w 139705"/>
                <a:gd name="connsiteY1" fmla="*/ 141471 h 243087"/>
                <a:gd name="connsiteX2" fmla="*/ 109669 w 139705"/>
                <a:gd name="connsiteY2" fmla="*/ 185339 h 243087"/>
                <a:gd name="connsiteX3" fmla="*/ 114698 w 139705"/>
                <a:gd name="connsiteY3" fmla="*/ 211324 h 243087"/>
                <a:gd name="connsiteX4" fmla="*/ 122242 w 139705"/>
                <a:gd name="connsiteY4" fmla="*/ 243736 h 243087"/>
                <a:gd name="connsiteX5" fmla="*/ 2096 w 139705"/>
                <a:gd name="connsiteY5" fmla="*/ 243736 h 243087"/>
                <a:gd name="connsiteX6" fmla="*/ 11875 w 139705"/>
                <a:gd name="connsiteY6" fmla="*/ 98442 h 243087"/>
                <a:gd name="connsiteX7" fmla="*/ 27243 w 139705"/>
                <a:gd name="connsiteY7" fmla="*/ 36692 h 243087"/>
                <a:gd name="connsiteX8" fmla="*/ 36743 w 139705"/>
                <a:gd name="connsiteY8" fmla="*/ 16574 h 243087"/>
                <a:gd name="connsiteX9" fmla="*/ 55184 w 139705"/>
                <a:gd name="connsiteY9" fmla="*/ 5398 h 243087"/>
                <a:gd name="connsiteX10" fmla="*/ 66360 w 139705"/>
                <a:gd name="connsiteY10" fmla="*/ 3722 h 243087"/>
                <a:gd name="connsiteX11" fmla="*/ 139007 w 139705"/>
                <a:gd name="connsiteY11" fmla="*/ 25236 h 243087"/>
                <a:gd name="connsiteX12" fmla="*/ 136492 w 139705"/>
                <a:gd name="connsiteY12" fmla="*/ 48707 h 243087"/>
                <a:gd name="connsiteX13" fmla="*/ 126434 w 139705"/>
                <a:gd name="connsiteY13" fmla="*/ 73295 h 243087"/>
                <a:gd name="connsiteX14" fmla="*/ 122801 w 139705"/>
                <a:gd name="connsiteY14" fmla="*/ 83074 h 24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705" h="243087">
                  <a:moveTo>
                    <a:pt x="122801" y="83074"/>
                  </a:moveTo>
                  <a:cubicBezTo>
                    <a:pt x="116375" y="102074"/>
                    <a:pt x="112742" y="121633"/>
                    <a:pt x="109389" y="141471"/>
                  </a:cubicBezTo>
                  <a:cubicBezTo>
                    <a:pt x="106875" y="156001"/>
                    <a:pt x="107713" y="170809"/>
                    <a:pt x="109669" y="185339"/>
                  </a:cubicBezTo>
                  <a:cubicBezTo>
                    <a:pt x="110787" y="194001"/>
                    <a:pt x="112463" y="202662"/>
                    <a:pt x="114698" y="211324"/>
                  </a:cubicBezTo>
                  <a:cubicBezTo>
                    <a:pt x="115537" y="214677"/>
                    <a:pt x="121963" y="240942"/>
                    <a:pt x="122242" y="243736"/>
                  </a:cubicBezTo>
                  <a:cubicBezTo>
                    <a:pt x="122242" y="243736"/>
                    <a:pt x="8801" y="243736"/>
                    <a:pt x="2096" y="243736"/>
                  </a:cubicBezTo>
                  <a:cubicBezTo>
                    <a:pt x="3213" y="220265"/>
                    <a:pt x="30037" y="146221"/>
                    <a:pt x="11875" y="98442"/>
                  </a:cubicBezTo>
                  <a:cubicBezTo>
                    <a:pt x="-699" y="65192"/>
                    <a:pt x="16066" y="64354"/>
                    <a:pt x="27243" y="36692"/>
                  </a:cubicBezTo>
                  <a:cubicBezTo>
                    <a:pt x="30037" y="29986"/>
                    <a:pt x="32272" y="22442"/>
                    <a:pt x="36743" y="16574"/>
                  </a:cubicBezTo>
                  <a:cubicBezTo>
                    <a:pt x="41213" y="10986"/>
                    <a:pt x="48198" y="7075"/>
                    <a:pt x="55184" y="5398"/>
                  </a:cubicBezTo>
                  <a:cubicBezTo>
                    <a:pt x="58816" y="4560"/>
                    <a:pt x="62728" y="4001"/>
                    <a:pt x="66360" y="3722"/>
                  </a:cubicBezTo>
                  <a:cubicBezTo>
                    <a:pt x="86757" y="2045"/>
                    <a:pt x="134536" y="-3822"/>
                    <a:pt x="139007" y="25236"/>
                  </a:cubicBezTo>
                  <a:cubicBezTo>
                    <a:pt x="140125" y="33060"/>
                    <a:pt x="139007" y="41163"/>
                    <a:pt x="136492" y="48707"/>
                  </a:cubicBezTo>
                  <a:cubicBezTo>
                    <a:pt x="133698" y="57089"/>
                    <a:pt x="129787" y="65192"/>
                    <a:pt x="126434" y="73295"/>
                  </a:cubicBezTo>
                  <a:cubicBezTo>
                    <a:pt x="125316" y="76369"/>
                    <a:pt x="123919" y="79721"/>
                    <a:pt x="122801" y="83074"/>
                  </a:cubicBezTo>
                  <a:close/>
                </a:path>
              </a:pathLst>
            </a:custGeom>
            <a:solidFill>
              <a:srgbClr val="E622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31">
              <a:extLst>
                <a:ext uri="{FF2B5EF4-FFF2-40B4-BE49-F238E27FC236}">
                  <a16:creationId xmlns:a16="http://schemas.microsoft.com/office/drawing/2014/main" id="{E736DC69-06BA-7541-A735-7942D75B1D2E}"/>
                </a:ext>
              </a:extLst>
            </p:cNvPr>
            <p:cNvSpPr/>
            <p:nvPr/>
          </p:nvSpPr>
          <p:spPr>
            <a:xfrm>
              <a:off x="1868590" y="2630137"/>
              <a:ext cx="131323" cy="78235"/>
            </a:xfrm>
            <a:custGeom>
              <a:avLst/>
              <a:gdLst>
                <a:gd name="connsiteX0" fmla="*/ 126154 w 131323"/>
                <a:gd name="connsiteY0" fmla="*/ 78375 h 78235"/>
                <a:gd name="connsiteX1" fmla="*/ 126713 w 131323"/>
                <a:gd name="connsiteY1" fmla="*/ 2096 h 78235"/>
                <a:gd name="connsiteX2" fmla="*/ 6566 w 131323"/>
                <a:gd name="connsiteY2" fmla="*/ 2096 h 78235"/>
                <a:gd name="connsiteX3" fmla="*/ 2096 w 131323"/>
                <a:gd name="connsiteY3" fmla="*/ 78375 h 78235"/>
                <a:gd name="connsiteX4" fmla="*/ 126154 w 131323"/>
                <a:gd name="connsiteY4" fmla="*/ 78375 h 7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323" h="78235">
                  <a:moveTo>
                    <a:pt x="126154" y="78375"/>
                  </a:moveTo>
                  <a:cubicBezTo>
                    <a:pt x="126154" y="78375"/>
                    <a:pt x="136492" y="52110"/>
                    <a:pt x="126713" y="2096"/>
                  </a:cubicBezTo>
                  <a:lnTo>
                    <a:pt x="6566" y="2096"/>
                  </a:lnTo>
                  <a:cubicBezTo>
                    <a:pt x="6566" y="2096"/>
                    <a:pt x="2375" y="37860"/>
                    <a:pt x="2096" y="78375"/>
                  </a:cubicBezTo>
                  <a:lnTo>
                    <a:pt x="126154" y="78375"/>
                  </a:lnTo>
                  <a:close/>
                </a:path>
              </a:pathLst>
            </a:custGeom>
            <a:solidFill>
              <a:srgbClr val="0082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32">
              <a:extLst>
                <a:ext uri="{FF2B5EF4-FFF2-40B4-BE49-F238E27FC236}">
                  <a16:creationId xmlns:a16="http://schemas.microsoft.com/office/drawing/2014/main" id="{827C7A49-EE63-2448-BA87-1B066DF80855}"/>
                </a:ext>
              </a:extLst>
            </p:cNvPr>
            <p:cNvSpPr/>
            <p:nvPr/>
          </p:nvSpPr>
          <p:spPr>
            <a:xfrm>
              <a:off x="1967732" y="2833293"/>
              <a:ext cx="64265" cy="226323"/>
            </a:xfrm>
            <a:custGeom>
              <a:avLst/>
              <a:gdLst>
                <a:gd name="connsiteX0" fmla="*/ 3541 w 64264"/>
                <a:gd name="connsiteY0" fmla="*/ 38395 h 226323"/>
                <a:gd name="connsiteX1" fmla="*/ 46571 w 64264"/>
                <a:gd name="connsiteY1" fmla="*/ 19954 h 226323"/>
                <a:gd name="connsiteX2" fmla="*/ 61938 w 64264"/>
                <a:gd name="connsiteY2" fmla="*/ 220851 h 226323"/>
                <a:gd name="connsiteX3" fmla="*/ 58026 w 64264"/>
                <a:gd name="connsiteY3" fmla="*/ 223086 h 226323"/>
                <a:gd name="connsiteX4" fmla="*/ 45453 w 64264"/>
                <a:gd name="connsiteY4" fmla="*/ 220571 h 226323"/>
                <a:gd name="connsiteX5" fmla="*/ 38747 w 64264"/>
                <a:gd name="connsiteY5" fmla="*/ 226160 h 226323"/>
                <a:gd name="connsiteX6" fmla="*/ 3541 w 64264"/>
                <a:gd name="connsiteY6" fmla="*/ 38395 h 22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4" h="226323">
                  <a:moveTo>
                    <a:pt x="3541" y="38395"/>
                  </a:moveTo>
                  <a:cubicBezTo>
                    <a:pt x="-5959" y="-2119"/>
                    <a:pt x="33997" y="-9384"/>
                    <a:pt x="46571" y="19954"/>
                  </a:cubicBezTo>
                  <a:cubicBezTo>
                    <a:pt x="64453" y="61586"/>
                    <a:pt x="63056" y="194307"/>
                    <a:pt x="61938" y="220851"/>
                  </a:cubicBezTo>
                  <a:cubicBezTo>
                    <a:pt x="61938" y="224204"/>
                    <a:pt x="59982" y="223645"/>
                    <a:pt x="58026" y="223086"/>
                  </a:cubicBezTo>
                  <a:cubicBezTo>
                    <a:pt x="52438" y="221130"/>
                    <a:pt x="47688" y="220292"/>
                    <a:pt x="45453" y="220571"/>
                  </a:cubicBezTo>
                  <a:cubicBezTo>
                    <a:pt x="40982" y="221410"/>
                    <a:pt x="38747" y="226160"/>
                    <a:pt x="38747" y="226160"/>
                  </a:cubicBezTo>
                  <a:cubicBezTo>
                    <a:pt x="34835" y="189836"/>
                    <a:pt x="12762" y="77792"/>
                    <a:pt x="3541" y="38395"/>
                  </a:cubicBezTo>
                  <a:close/>
                </a:path>
              </a:pathLst>
            </a:custGeom>
            <a:solidFill>
              <a:srgbClr val="0082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33">
              <a:extLst>
                <a:ext uri="{FF2B5EF4-FFF2-40B4-BE49-F238E27FC236}">
                  <a16:creationId xmlns:a16="http://schemas.microsoft.com/office/drawing/2014/main" id="{0BF62BB7-44EA-5048-90DE-414A157C453E}"/>
                </a:ext>
              </a:extLst>
            </p:cNvPr>
            <p:cNvSpPr/>
            <p:nvPr/>
          </p:nvSpPr>
          <p:spPr>
            <a:xfrm>
              <a:off x="1932563" y="2635159"/>
              <a:ext cx="83823" cy="254264"/>
            </a:xfrm>
            <a:custGeom>
              <a:avLst/>
              <a:gdLst>
                <a:gd name="connsiteX0" fmla="*/ 2666 w 83823"/>
                <a:gd name="connsiteY0" fmla="*/ 78941 h 254264"/>
                <a:gd name="connsiteX1" fmla="*/ 47931 w 83823"/>
                <a:gd name="connsiteY1" fmla="*/ 6015 h 254264"/>
                <a:gd name="connsiteX2" fmla="*/ 66931 w 83823"/>
                <a:gd name="connsiteY2" fmla="*/ 40103 h 254264"/>
                <a:gd name="connsiteX3" fmla="*/ 81181 w 83823"/>
                <a:gd name="connsiteY3" fmla="*/ 215294 h 254264"/>
                <a:gd name="connsiteX4" fmla="*/ 41504 w 83823"/>
                <a:gd name="connsiteY4" fmla="*/ 240720 h 254264"/>
                <a:gd name="connsiteX5" fmla="*/ 2666 w 83823"/>
                <a:gd name="connsiteY5" fmla="*/ 78941 h 25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3" h="254264">
                  <a:moveTo>
                    <a:pt x="2666" y="78941"/>
                  </a:moveTo>
                  <a:cubicBezTo>
                    <a:pt x="-1525" y="28647"/>
                    <a:pt x="17754" y="-10750"/>
                    <a:pt x="47931" y="6015"/>
                  </a:cubicBezTo>
                  <a:cubicBezTo>
                    <a:pt x="60504" y="13000"/>
                    <a:pt x="65254" y="26971"/>
                    <a:pt x="66931" y="40103"/>
                  </a:cubicBezTo>
                  <a:cubicBezTo>
                    <a:pt x="68607" y="53235"/>
                    <a:pt x="77828" y="190426"/>
                    <a:pt x="81181" y="215294"/>
                  </a:cubicBezTo>
                  <a:cubicBezTo>
                    <a:pt x="88445" y="271176"/>
                    <a:pt x="45975" y="256088"/>
                    <a:pt x="41504" y="240720"/>
                  </a:cubicBezTo>
                  <a:cubicBezTo>
                    <a:pt x="29769" y="201603"/>
                    <a:pt x="4902" y="106323"/>
                    <a:pt x="2666" y="78941"/>
                  </a:cubicBezTo>
                  <a:close/>
                </a:path>
              </a:pathLst>
            </a:custGeom>
            <a:solidFill>
              <a:srgbClr val="0082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34">
              <a:extLst>
                <a:ext uri="{FF2B5EF4-FFF2-40B4-BE49-F238E27FC236}">
                  <a16:creationId xmlns:a16="http://schemas.microsoft.com/office/drawing/2014/main" id="{CA41988F-C054-1147-801D-310079D928EB}"/>
                </a:ext>
              </a:extLst>
            </p:cNvPr>
            <p:cNvSpPr/>
            <p:nvPr/>
          </p:nvSpPr>
          <p:spPr>
            <a:xfrm>
              <a:off x="1862106" y="2838186"/>
              <a:ext cx="50294" cy="237499"/>
            </a:xfrm>
            <a:custGeom>
              <a:avLst/>
              <a:gdLst>
                <a:gd name="connsiteX0" fmla="*/ 2153 w 50294"/>
                <a:gd name="connsiteY0" fmla="*/ 30987 h 237499"/>
                <a:gd name="connsiteX1" fmla="*/ 44903 w 50294"/>
                <a:gd name="connsiteY1" fmla="*/ 24840 h 237499"/>
                <a:gd name="connsiteX2" fmla="*/ 33168 w 50294"/>
                <a:gd name="connsiteY2" fmla="*/ 236634 h 237499"/>
                <a:gd name="connsiteX3" fmla="*/ 18359 w 50294"/>
                <a:gd name="connsiteY3" fmla="*/ 224061 h 237499"/>
                <a:gd name="connsiteX4" fmla="*/ 11374 w 50294"/>
                <a:gd name="connsiteY4" fmla="*/ 227972 h 237499"/>
                <a:gd name="connsiteX5" fmla="*/ 2153 w 50294"/>
                <a:gd name="connsiteY5" fmla="*/ 30987 h 23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294" h="237499">
                  <a:moveTo>
                    <a:pt x="2153" y="30987"/>
                  </a:moveTo>
                  <a:cubicBezTo>
                    <a:pt x="477" y="-6733"/>
                    <a:pt x="35962" y="-6174"/>
                    <a:pt x="44903" y="24840"/>
                  </a:cubicBezTo>
                  <a:cubicBezTo>
                    <a:pt x="58874" y="73179"/>
                    <a:pt x="34565" y="177399"/>
                    <a:pt x="33168" y="236634"/>
                  </a:cubicBezTo>
                  <a:cubicBezTo>
                    <a:pt x="27021" y="226296"/>
                    <a:pt x="21153" y="223781"/>
                    <a:pt x="18359" y="224061"/>
                  </a:cubicBezTo>
                  <a:cubicBezTo>
                    <a:pt x="13888" y="224340"/>
                    <a:pt x="11374" y="227972"/>
                    <a:pt x="11374" y="227972"/>
                  </a:cubicBezTo>
                  <a:cubicBezTo>
                    <a:pt x="12491" y="149737"/>
                    <a:pt x="3830" y="71502"/>
                    <a:pt x="2153" y="30987"/>
                  </a:cubicBezTo>
                  <a:close/>
                </a:path>
              </a:pathLst>
            </a:custGeom>
            <a:solidFill>
              <a:srgbClr val="0082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35">
              <a:extLst>
                <a:ext uri="{FF2B5EF4-FFF2-40B4-BE49-F238E27FC236}">
                  <a16:creationId xmlns:a16="http://schemas.microsoft.com/office/drawing/2014/main" id="{C54FF0CE-BEC4-9B46-B4C9-F90B6EE23F07}"/>
                </a:ext>
              </a:extLst>
            </p:cNvPr>
            <p:cNvSpPr/>
            <p:nvPr/>
          </p:nvSpPr>
          <p:spPr>
            <a:xfrm>
              <a:off x="1862139" y="2634667"/>
              <a:ext cx="75441" cy="254264"/>
            </a:xfrm>
            <a:custGeom>
              <a:avLst/>
              <a:gdLst>
                <a:gd name="connsiteX0" fmla="*/ 43473 w 75441"/>
                <a:gd name="connsiteY0" fmla="*/ 238418 h 254264"/>
                <a:gd name="connsiteX1" fmla="*/ 2399 w 75441"/>
                <a:gd name="connsiteY1" fmla="*/ 215506 h 254264"/>
                <a:gd name="connsiteX2" fmla="*/ 10223 w 75441"/>
                <a:gd name="connsiteY2" fmla="*/ 39477 h 254264"/>
                <a:gd name="connsiteX3" fmla="*/ 19723 w 75441"/>
                <a:gd name="connsiteY3" fmla="*/ 4272 h 254264"/>
                <a:gd name="connsiteX4" fmla="*/ 74487 w 75441"/>
                <a:gd name="connsiteY4" fmla="*/ 81668 h 254264"/>
                <a:gd name="connsiteX5" fmla="*/ 43473 w 75441"/>
                <a:gd name="connsiteY5" fmla="*/ 238418 h 25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41" h="254264">
                  <a:moveTo>
                    <a:pt x="43473" y="238418"/>
                  </a:moveTo>
                  <a:cubicBezTo>
                    <a:pt x="38723" y="253786"/>
                    <a:pt x="-1792" y="271668"/>
                    <a:pt x="2399" y="215506"/>
                  </a:cubicBezTo>
                  <a:cubicBezTo>
                    <a:pt x="4355" y="190639"/>
                    <a:pt x="9384" y="52889"/>
                    <a:pt x="10223" y="39477"/>
                  </a:cubicBezTo>
                  <a:cubicBezTo>
                    <a:pt x="11061" y="26066"/>
                    <a:pt x="13296" y="6786"/>
                    <a:pt x="19723" y="4272"/>
                  </a:cubicBezTo>
                  <a:cubicBezTo>
                    <a:pt x="51855" y="-7743"/>
                    <a:pt x="82870" y="31654"/>
                    <a:pt x="74487" y="81668"/>
                  </a:cubicBezTo>
                  <a:cubicBezTo>
                    <a:pt x="68899" y="115198"/>
                    <a:pt x="53252" y="206565"/>
                    <a:pt x="43473" y="238418"/>
                  </a:cubicBezTo>
                  <a:close/>
                </a:path>
              </a:pathLst>
            </a:custGeom>
            <a:solidFill>
              <a:srgbClr val="0082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36">
              <a:extLst>
                <a:ext uri="{FF2B5EF4-FFF2-40B4-BE49-F238E27FC236}">
                  <a16:creationId xmlns:a16="http://schemas.microsoft.com/office/drawing/2014/main" id="{597C69A4-765B-184D-961F-716FEB85776B}"/>
                </a:ext>
              </a:extLst>
            </p:cNvPr>
            <p:cNvSpPr/>
            <p:nvPr/>
          </p:nvSpPr>
          <p:spPr>
            <a:xfrm>
              <a:off x="1899046" y="2501887"/>
              <a:ext cx="22353" cy="8382"/>
            </a:xfrm>
            <a:custGeom>
              <a:avLst/>
              <a:gdLst>
                <a:gd name="connsiteX0" fmla="*/ 4610 w 22352"/>
                <a:gd name="connsiteY0" fmla="*/ 6566 h 8382"/>
                <a:gd name="connsiteX1" fmla="*/ 21654 w 22352"/>
                <a:gd name="connsiteY1" fmla="*/ 6566 h 8382"/>
                <a:gd name="connsiteX2" fmla="*/ 19140 w 22352"/>
                <a:gd name="connsiteY2" fmla="*/ 2096 h 8382"/>
                <a:gd name="connsiteX3" fmla="*/ 2096 w 22352"/>
                <a:gd name="connsiteY3" fmla="*/ 2096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52" h="8382">
                  <a:moveTo>
                    <a:pt x="4610" y="6566"/>
                  </a:moveTo>
                  <a:lnTo>
                    <a:pt x="21654" y="6566"/>
                  </a:lnTo>
                  <a:lnTo>
                    <a:pt x="19140" y="2096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3445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37">
              <a:extLst>
                <a:ext uri="{FF2B5EF4-FFF2-40B4-BE49-F238E27FC236}">
                  <a16:creationId xmlns:a16="http://schemas.microsoft.com/office/drawing/2014/main" id="{A73AAB6F-C955-3D40-907D-7C7E5C23AE06}"/>
                </a:ext>
              </a:extLst>
            </p:cNvPr>
            <p:cNvSpPr/>
            <p:nvPr/>
          </p:nvSpPr>
          <p:spPr>
            <a:xfrm>
              <a:off x="1850708" y="2506358"/>
              <a:ext cx="22353" cy="8382"/>
            </a:xfrm>
            <a:custGeom>
              <a:avLst/>
              <a:gdLst>
                <a:gd name="connsiteX0" fmla="*/ 4331 w 22352"/>
                <a:gd name="connsiteY0" fmla="*/ 6287 h 8382"/>
                <a:gd name="connsiteX1" fmla="*/ 21375 w 22352"/>
                <a:gd name="connsiteY1" fmla="*/ 6287 h 8382"/>
                <a:gd name="connsiteX2" fmla="*/ 19140 w 22352"/>
                <a:gd name="connsiteY2" fmla="*/ 2096 h 8382"/>
                <a:gd name="connsiteX3" fmla="*/ 2096 w 22352"/>
                <a:gd name="connsiteY3" fmla="*/ 2096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52" h="8382">
                  <a:moveTo>
                    <a:pt x="4331" y="6287"/>
                  </a:moveTo>
                  <a:lnTo>
                    <a:pt x="21375" y="6287"/>
                  </a:lnTo>
                  <a:lnTo>
                    <a:pt x="19140" y="2096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3445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38">
              <a:extLst>
                <a:ext uri="{FF2B5EF4-FFF2-40B4-BE49-F238E27FC236}">
                  <a16:creationId xmlns:a16="http://schemas.microsoft.com/office/drawing/2014/main" id="{AD699D08-859D-C94C-9E85-B327FB29FD89}"/>
                </a:ext>
              </a:extLst>
            </p:cNvPr>
            <p:cNvSpPr/>
            <p:nvPr/>
          </p:nvSpPr>
          <p:spPr>
            <a:xfrm>
              <a:off x="1872502" y="2506358"/>
              <a:ext cx="22353" cy="8382"/>
            </a:xfrm>
            <a:custGeom>
              <a:avLst/>
              <a:gdLst>
                <a:gd name="connsiteX0" fmla="*/ 4331 w 22352"/>
                <a:gd name="connsiteY0" fmla="*/ 6287 h 8382"/>
                <a:gd name="connsiteX1" fmla="*/ 21375 w 22352"/>
                <a:gd name="connsiteY1" fmla="*/ 6287 h 8382"/>
                <a:gd name="connsiteX2" fmla="*/ 19140 w 22352"/>
                <a:gd name="connsiteY2" fmla="*/ 2096 h 8382"/>
                <a:gd name="connsiteX3" fmla="*/ 2096 w 22352"/>
                <a:gd name="connsiteY3" fmla="*/ 2096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52" h="8382">
                  <a:moveTo>
                    <a:pt x="4331" y="6287"/>
                  </a:moveTo>
                  <a:lnTo>
                    <a:pt x="21375" y="6287"/>
                  </a:lnTo>
                  <a:lnTo>
                    <a:pt x="19140" y="2096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3445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1" name="Forma libre 139">
              <a:extLst>
                <a:ext uri="{FF2B5EF4-FFF2-40B4-BE49-F238E27FC236}">
                  <a16:creationId xmlns:a16="http://schemas.microsoft.com/office/drawing/2014/main" id="{988BB34A-72C3-7A48-A161-45B4D9D948E2}"/>
                </a:ext>
              </a:extLst>
            </p:cNvPr>
            <p:cNvSpPr/>
            <p:nvPr/>
          </p:nvSpPr>
          <p:spPr>
            <a:xfrm>
              <a:off x="1836178" y="2511387"/>
              <a:ext cx="89412" cy="19559"/>
            </a:xfrm>
            <a:custGeom>
              <a:avLst/>
              <a:gdLst>
                <a:gd name="connsiteX0" fmla="*/ 10478 w 89411"/>
                <a:gd name="connsiteY0" fmla="*/ 17463 h 19558"/>
                <a:gd name="connsiteX1" fmla="*/ 89551 w 89411"/>
                <a:gd name="connsiteY1" fmla="*/ 17463 h 19558"/>
                <a:gd name="connsiteX2" fmla="*/ 81448 w 89411"/>
                <a:gd name="connsiteY2" fmla="*/ 2096 h 19558"/>
                <a:gd name="connsiteX3" fmla="*/ 2096 w 89411"/>
                <a:gd name="connsiteY3" fmla="*/ 2096 h 1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411" h="19558">
                  <a:moveTo>
                    <a:pt x="10478" y="17463"/>
                  </a:moveTo>
                  <a:lnTo>
                    <a:pt x="89551" y="17463"/>
                  </a:lnTo>
                  <a:lnTo>
                    <a:pt x="81448" y="2096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3445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40">
              <a:extLst>
                <a:ext uri="{FF2B5EF4-FFF2-40B4-BE49-F238E27FC236}">
                  <a16:creationId xmlns:a16="http://schemas.microsoft.com/office/drawing/2014/main" id="{153C9B4D-208D-9A46-ACED-48A82E51CF38}"/>
                </a:ext>
              </a:extLst>
            </p:cNvPr>
            <p:cNvSpPr/>
            <p:nvPr/>
          </p:nvSpPr>
          <p:spPr>
            <a:xfrm>
              <a:off x="1840649" y="2516417"/>
              <a:ext cx="22353" cy="13971"/>
            </a:xfrm>
            <a:custGeom>
              <a:avLst/>
              <a:gdLst>
                <a:gd name="connsiteX0" fmla="*/ 7684 w 22352"/>
                <a:gd name="connsiteY0" fmla="*/ 12993 h 13970"/>
                <a:gd name="connsiteX1" fmla="*/ 21375 w 22352"/>
                <a:gd name="connsiteY1" fmla="*/ 12993 h 13970"/>
                <a:gd name="connsiteX2" fmla="*/ 15507 w 22352"/>
                <a:gd name="connsiteY2" fmla="*/ 2096 h 13970"/>
                <a:gd name="connsiteX3" fmla="*/ 2096 w 22352"/>
                <a:gd name="connsiteY3" fmla="*/ 2096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52" h="13970">
                  <a:moveTo>
                    <a:pt x="7684" y="12993"/>
                  </a:moveTo>
                  <a:lnTo>
                    <a:pt x="21375" y="12993"/>
                  </a:lnTo>
                  <a:lnTo>
                    <a:pt x="15507" y="2096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5CA7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3" name="Forma libre 141">
              <a:extLst>
                <a:ext uri="{FF2B5EF4-FFF2-40B4-BE49-F238E27FC236}">
                  <a16:creationId xmlns:a16="http://schemas.microsoft.com/office/drawing/2014/main" id="{968FE6E0-DF52-1545-8BEF-A8304A5F8536}"/>
                </a:ext>
              </a:extLst>
            </p:cNvPr>
            <p:cNvSpPr/>
            <p:nvPr/>
          </p:nvSpPr>
          <p:spPr>
            <a:xfrm>
              <a:off x="1891222" y="2514181"/>
              <a:ext cx="33529" cy="5588"/>
            </a:xfrm>
            <a:custGeom>
              <a:avLst/>
              <a:gdLst>
                <a:gd name="connsiteX0" fmla="*/ 3213 w 33529"/>
                <a:gd name="connsiteY0" fmla="*/ 4331 h 5588"/>
                <a:gd name="connsiteX1" fmla="*/ 32551 w 33529"/>
                <a:gd name="connsiteY1" fmla="*/ 4331 h 5588"/>
                <a:gd name="connsiteX2" fmla="*/ 31434 w 33529"/>
                <a:gd name="connsiteY2" fmla="*/ 2096 h 5588"/>
                <a:gd name="connsiteX3" fmla="*/ 2096 w 33529"/>
                <a:gd name="connsiteY3" fmla="*/ 2096 h 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29" h="5588">
                  <a:moveTo>
                    <a:pt x="3213" y="4331"/>
                  </a:moveTo>
                  <a:lnTo>
                    <a:pt x="32551" y="4331"/>
                  </a:lnTo>
                  <a:lnTo>
                    <a:pt x="31434" y="2096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5CA7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42">
              <a:extLst>
                <a:ext uri="{FF2B5EF4-FFF2-40B4-BE49-F238E27FC236}">
                  <a16:creationId xmlns:a16="http://schemas.microsoft.com/office/drawing/2014/main" id="{7017603F-DAF4-CD49-BD6F-326282B396B2}"/>
                </a:ext>
              </a:extLst>
            </p:cNvPr>
            <p:cNvSpPr/>
            <p:nvPr/>
          </p:nvSpPr>
          <p:spPr>
            <a:xfrm>
              <a:off x="1883399" y="2520608"/>
              <a:ext cx="33529" cy="5588"/>
            </a:xfrm>
            <a:custGeom>
              <a:avLst/>
              <a:gdLst>
                <a:gd name="connsiteX0" fmla="*/ 3213 w 33529"/>
                <a:gd name="connsiteY0" fmla="*/ 4331 h 5588"/>
                <a:gd name="connsiteX1" fmla="*/ 32272 w 33529"/>
                <a:gd name="connsiteY1" fmla="*/ 4331 h 5588"/>
                <a:gd name="connsiteX2" fmla="*/ 31154 w 33529"/>
                <a:gd name="connsiteY2" fmla="*/ 2096 h 5588"/>
                <a:gd name="connsiteX3" fmla="*/ 2096 w 33529"/>
                <a:gd name="connsiteY3" fmla="*/ 2096 h 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29" h="5588">
                  <a:moveTo>
                    <a:pt x="3213" y="4331"/>
                  </a:moveTo>
                  <a:lnTo>
                    <a:pt x="32272" y="4331"/>
                  </a:lnTo>
                  <a:lnTo>
                    <a:pt x="31154" y="2096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5CA7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5" name="Forma libre 143">
              <a:extLst>
                <a:ext uri="{FF2B5EF4-FFF2-40B4-BE49-F238E27FC236}">
                  <a16:creationId xmlns:a16="http://schemas.microsoft.com/office/drawing/2014/main" id="{DFED4BE6-FEE0-5B4F-B954-490D81185CEB}"/>
                </a:ext>
              </a:extLst>
            </p:cNvPr>
            <p:cNvSpPr/>
            <p:nvPr/>
          </p:nvSpPr>
          <p:spPr>
            <a:xfrm>
              <a:off x="1894855" y="2524520"/>
              <a:ext cx="22353" cy="5588"/>
            </a:xfrm>
            <a:custGeom>
              <a:avLst/>
              <a:gdLst>
                <a:gd name="connsiteX0" fmla="*/ 3213 w 22352"/>
                <a:gd name="connsiteY0" fmla="*/ 4051 h 5588"/>
                <a:gd name="connsiteX1" fmla="*/ 22772 w 22352"/>
                <a:gd name="connsiteY1" fmla="*/ 4051 h 5588"/>
                <a:gd name="connsiteX2" fmla="*/ 21654 w 22352"/>
                <a:gd name="connsiteY2" fmla="*/ 2096 h 5588"/>
                <a:gd name="connsiteX3" fmla="*/ 2096 w 22352"/>
                <a:gd name="connsiteY3" fmla="*/ 2096 h 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52" h="5588">
                  <a:moveTo>
                    <a:pt x="3213" y="4051"/>
                  </a:moveTo>
                  <a:lnTo>
                    <a:pt x="22772" y="4051"/>
                  </a:lnTo>
                  <a:lnTo>
                    <a:pt x="21654" y="2096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5CA7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6" name="Forma libre 144">
              <a:extLst>
                <a:ext uri="{FF2B5EF4-FFF2-40B4-BE49-F238E27FC236}">
                  <a16:creationId xmlns:a16="http://schemas.microsoft.com/office/drawing/2014/main" id="{E86BEA25-CF13-4E4F-B3F9-6DA7CD33A20A}"/>
                </a:ext>
              </a:extLst>
            </p:cNvPr>
            <p:cNvSpPr/>
            <p:nvPr/>
          </p:nvSpPr>
          <p:spPr>
            <a:xfrm>
              <a:off x="1875296" y="2533181"/>
              <a:ext cx="64265" cy="22353"/>
            </a:xfrm>
            <a:custGeom>
              <a:avLst/>
              <a:gdLst>
                <a:gd name="connsiteX0" fmla="*/ 12434 w 64264"/>
                <a:gd name="connsiteY0" fmla="*/ 21096 h 22352"/>
                <a:gd name="connsiteX1" fmla="*/ 62728 w 64264"/>
                <a:gd name="connsiteY1" fmla="*/ 21096 h 22352"/>
                <a:gd name="connsiteX2" fmla="*/ 52669 w 64264"/>
                <a:gd name="connsiteY2" fmla="*/ 2096 h 22352"/>
                <a:gd name="connsiteX3" fmla="*/ 2096 w 64264"/>
                <a:gd name="connsiteY3" fmla="*/ 2096 h 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64" h="22352">
                  <a:moveTo>
                    <a:pt x="12434" y="21096"/>
                  </a:moveTo>
                  <a:lnTo>
                    <a:pt x="62728" y="21096"/>
                  </a:lnTo>
                  <a:lnTo>
                    <a:pt x="52669" y="2096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3445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7" name="Forma libre 145">
              <a:extLst>
                <a:ext uri="{FF2B5EF4-FFF2-40B4-BE49-F238E27FC236}">
                  <a16:creationId xmlns:a16="http://schemas.microsoft.com/office/drawing/2014/main" id="{CD709654-7F4E-E743-BD94-0953C9797B14}"/>
                </a:ext>
              </a:extLst>
            </p:cNvPr>
            <p:cNvSpPr/>
            <p:nvPr/>
          </p:nvSpPr>
          <p:spPr>
            <a:xfrm>
              <a:off x="1894855" y="2535976"/>
              <a:ext cx="30735" cy="5588"/>
            </a:xfrm>
            <a:custGeom>
              <a:avLst/>
              <a:gdLst>
                <a:gd name="connsiteX0" fmla="*/ 3213 w 30735"/>
                <a:gd name="connsiteY0" fmla="*/ 4331 h 5588"/>
                <a:gd name="connsiteX1" fmla="*/ 29198 w 30735"/>
                <a:gd name="connsiteY1" fmla="*/ 4331 h 5588"/>
                <a:gd name="connsiteX2" fmla="*/ 28081 w 30735"/>
                <a:gd name="connsiteY2" fmla="*/ 2096 h 5588"/>
                <a:gd name="connsiteX3" fmla="*/ 2096 w 30735"/>
                <a:gd name="connsiteY3" fmla="*/ 2096 h 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5" h="5588">
                  <a:moveTo>
                    <a:pt x="3213" y="4331"/>
                  </a:moveTo>
                  <a:lnTo>
                    <a:pt x="29198" y="4331"/>
                  </a:lnTo>
                  <a:lnTo>
                    <a:pt x="28081" y="2096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5CA7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8" name="Forma libre 146">
              <a:extLst>
                <a:ext uri="{FF2B5EF4-FFF2-40B4-BE49-F238E27FC236}">
                  <a16:creationId xmlns:a16="http://schemas.microsoft.com/office/drawing/2014/main" id="{4BD23055-8F4A-C947-9832-C7C9DFE08689}"/>
                </a:ext>
              </a:extLst>
            </p:cNvPr>
            <p:cNvSpPr/>
            <p:nvPr/>
          </p:nvSpPr>
          <p:spPr>
            <a:xfrm>
              <a:off x="1903237" y="2539887"/>
              <a:ext cx="22353" cy="5588"/>
            </a:xfrm>
            <a:custGeom>
              <a:avLst/>
              <a:gdLst>
                <a:gd name="connsiteX0" fmla="*/ 3213 w 22352"/>
                <a:gd name="connsiteY0" fmla="*/ 4051 h 5588"/>
                <a:gd name="connsiteX1" fmla="*/ 22772 w 22352"/>
                <a:gd name="connsiteY1" fmla="*/ 4051 h 5588"/>
                <a:gd name="connsiteX2" fmla="*/ 21654 w 22352"/>
                <a:gd name="connsiteY2" fmla="*/ 2096 h 5588"/>
                <a:gd name="connsiteX3" fmla="*/ 2096 w 22352"/>
                <a:gd name="connsiteY3" fmla="*/ 2096 h 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52" h="5588">
                  <a:moveTo>
                    <a:pt x="3213" y="4051"/>
                  </a:moveTo>
                  <a:lnTo>
                    <a:pt x="22772" y="4051"/>
                  </a:lnTo>
                  <a:lnTo>
                    <a:pt x="21654" y="2096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5CA7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9" name="Forma libre 147">
              <a:extLst>
                <a:ext uri="{FF2B5EF4-FFF2-40B4-BE49-F238E27FC236}">
                  <a16:creationId xmlns:a16="http://schemas.microsoft.com/office/drawing/2014/main" id="{97DBE85D-CA08-EA4F-842F-3CB625F9F398}"/>
                </a:ext>
              </a:extLst>
            </p:cNvPr>
            <p:cNvSpPr/>
            <p:nvPr/>
          </p:nvSpPr>
          <p:spPr>
            <a:xfrm>
              <a:off x="1911619" y="2543520"/>
              <a:ext cx="16765" cy="5588"/>
            </a:xfrm>
            <a:custGeom>
              <a:avLst/>
              <a:gdLst>
                <a:gd name="connsiteX0" fmla="*/ 3213 w 16764"/>
                <a:gd name="connsiteY0" fmla="*/ 4051 h 5588"/>
                <a:gd name="connsiteX1" fmla="*/ 16346 w 16764"/>
                <a:gd name="connsiteY1" fmla="*/ 4051 h 5588"/>
                <a:gd name="connsiteX2" fmla="*/ 15228 w 16764"/>
                <a:gd name="connsiteY2" fmla="*/ 2096 h 5588"/>
                <a:gd name="connsiteX3" fmla="*/ 2096 w 16764"/>
                <a:gd name="connsiteY3" fmla="*/ 2096 h 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" h="5588">
                  <a:moveTo>
                    <a:pt x="3213" y="4051"/>
                  </a:moveTo>
                  <a:lnTo>
                    <a:pt x="16346" y="4051"/>
                  </a:lnTo>
                  <a:lnTo>
                    <a:pt x="15228" y="2096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5CA7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0" name="Forma libre 148">
              <a:extLst>
                <a:ext uri="{FF2B5EF4-FFF2-40B4-BE49-F238E27FC236}">
                  <a16:creationId xmlns:a16="http://schemas.microsoft.com/office/drawing/2014/main" id="{B3902353-17F9-294E-90FD-27742C6058E3}"/>
                </a:ext>
              </a:extLst>
            </p:cNvPr>
            <p:cNvSpPr/>
            <p:nvPr/>
          </p:nvSpPr>
          <p:spPr>
            <a:xfrm>
              <a:off x="1901840" y="2543520"/>
              <a:ext cx="11176" cy="5588"/>
            </a:xfrm>
            <a:custGeom>
              <a:avLst/>
              <a:gdLst>
                <a:gd name="connsiteX0" fmla="*/ 3213 w 11176"/>
                <a:gd name="connsiteY0" fmla="*/ 4051 h 5588"/>
                <a:gd name="connsiteX1" fmla="*/ 11316 w 11176"/>
                <a:gd name="connsiteY1" fmla="*/ 4051 h 5588"/>
                <a:gd name="connsiteX2" fmla="*/ 10198 w 11176"/>
                <a:gd name="connsiteY2" fmla="*/ 2096 h 5588"/>
                <a:gd name="connsiteX3" fmla="*/ 2096 w 11176"/>
                <a:gd name="connsiteY3" fmla="*/ 2096 h 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6" h="5588">
                  <a:moveTo>
                    <a:pt x="3213" y="4051"/>
                  </a:moveTo>
                  <a:lnTo>
                    <a:pt x="11316" y="4051"/>
                  </a:lnTo>
                  <a:lnTo>
                    <a:pt x="10198" y="2096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5CA7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1" name="Forma libre 149">
              <a:extLst>
                <a:ext uri="{FF2B5EF4-FFF2-40B4-BE49-F238E27FC236}">
                  <a16:creationId xmlns:a16="http://schemas.microsoft.com/office/drawing/2014/main" id="{95530674-E044-674E-923B-0E875EECAFEF}"/>
                </a:ext>
              </a:extLst>
            </p:cNvPr>
            <p:cNvSpPr/>
            <p:nvPr/>
          </p:nvSpPr>
          <p:spPr>
            <a:xfrm>
              <a:off x="1908825" y="2547152"/>
              <a:ext cx="22353" cy="5588"/>
            </a:xfrm>
            <a:custGeom>
              <a:avLst/>
              <a:gdLst>
                <a:gd name="connsiteX0" fmla="*/ 3213 w 22352"/>
                <a:gd name="connsiteY0" fmla="*/ 4331 h 5588"/>
                <a:gd name="connsiteX1" fmla="*/ 21096 w 22352"/>
                <a:gd name="connsiteY1" fmla="*/ 4331 h 5588"/>
                <a:gd name="connsiteX2" fmla="*/ 19978 w 22352"/>
                <a:gd name="connsiteY2" fmla="*/ 2096 h 5588"/>
                <a:gd name="connsiteX3" fmla="*/ 2096 w 22352"/>
                <a:gd name="connsiteY3" fmla="*/ 2096 h 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52" h="5588">
                  <a:moveTo>
                    <a:pt x="3213" y="4331"/>
                  </a:moveTo>
                  <a:lnTo>
                    <a:pt x="21096" y="4331"/>
                  </a:lnTo>
                  <a:lnTo>
                    <a:pt x="19978" y="2096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5CA7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2" name="Forma libre 150">
              <a:extLst>
                <a:ext uri="{FF2B5EF4-FFF2-40B4-BE49-F238E27FC236}">
                  <a16:creationId xmlns:a16="http://schemas.microsoft.com/office/drawing/2014/main" id="{9FC04300-1304-8B4A-8D89-5146C44D10B3}"/>
                </a:ext>
              </a:extLst>
            </p:cNvPr>
            <p:cNvSpPr/>
            <p:nvPr/>
          </p:nvSpPr>
          <p:spPr>
            <a:xfrm>
              <a:off x="1821928" y="2444887"/>
              <a:ext cx="89412" cy="53088"/>
            </a:xfrm>
            <a:custGeom>
              <a:avLst/>
              <a:gdLst>
                <a:gd name="connsiteX0" fmla="*/ 28360 w 89411"/>
                <a:gd name="connsiteY0" fmla="*/ 50993 h 53088"/>
                <a:gd name="connsiteX1" fmla="*/ 89272 w 89411"/>
                <a:gd name="connsiteY1" fmla="*/ 50993 h 53088"/>
                <a:gd name="connsiteX2" fmla="*/ 62728 w 89411"/>
                <a:gd name="connsiteY2" fmla="*/ 2096 h 53088"/>
                <a:gd name="connsiteX3" fmla="*/ 2096 w 89411"/>
                <a:gd name="connsiteY3" fmla="*/ 2096 h 5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411" h="53088">
                  <a:moveTo>
                    <a:pt x="28360" y="50993"/>
                  </a:moveTo>
                  <a:lnTo>
                    <a:pt x="89272" y="50993"/>
                  </a:lnTo>
                  <a:lnTo>
                    <a:pt x="62728" y="2096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3445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3" name="Forma libre 151">
              <a:extLst>
                <a:ext uri="{FF2B5EF4-FFF2-40B4-BE49-F238E27FC236}">
                  <a16:creationId xmlns:a16="http://schemas.microsoft.com/office/drawing/2014/main" id="{45B740BC-B2E2-6945-AFCD-08C3D2E63432}"/>
                </a:ext>
              </a:extLst>
            </p:cNvPr>
            <p:cNvSpPr/>
            <p:nvPr/>
          </p:nvSpPr>
          <p:spPr>
            <a:xfrm>
              <a:off x="1846516" y="2533181"/>
              <a:ext cx="36323" cy="22353"/>
            </a:xfrm>
            <a:custGeom>
              <a:avLst/>
              <a:gdLst>
                <a:gd name="connsiteX0" fmla="*/ 12434 w 36323"/>
                <a:gd name="connsiteY0" fmla="*/ 21096 h 22352"/>
                <a:gd name="connsiteX1" fmla="*/ 36184 w 36323"/>
                <a:gd name="connsiteY1" fmla="*/ 21096 h 22352"/>
                <a:gd name="connsiteX2" fmla="*/ 25846 w 36323"/>
                <a:gd name="connsiteY2" fmla="*/ 2096 h 22352"/>
                <a:gd name="connsiteX3" fmla="*/ 2096 w 36323"/>
                <a:gd name="connsiteY3" fmla="*/ 2096 h 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23" h="22352">
                  <a:moveTo>
                    <a:pt x="12434" y="21096"/>
                  </a:moveTo>
                  <a:lnTo>
                    <a:pt x="36184" y="21096"/>
                  </a:lnTo>
                  <a:lnTo>
                    <a:pt x="25846" y="2096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3445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4" name="Forma libre 152">
              <a:extLst>
                <a:ext uri="{FF2B5EF4-FFF2-40B4-BE49-F238E27FC236}">
                  <a16:creationId xmlns:a16="http://schemas.microsoft.com/office/drawing/2014/main" id="{69DBF961-967A-4940-A8DD-97F70E734AC6}"/>
                </a:ext>
              </a:extLst>
            </p:cNvPr>
            <p:cNvSpPr/>
            <p:nvPr/>
          </p:nvSpPr>
          <p:spPr>
            <a:xfrm>
              <a:off x="1858761" y="2537093"/>
              <a:ext cx="11176" cy="8382"/>
            </a:xfrm>
            <a:custGeom>
              <a:avLst/>
              <a:gdLst>
                <a:gd name="connsiteX0" fmla="*/ 7454 w 11176"/>
                <a:gd name="connsiteY0" fmla="*/ 8522 h 8382"/>
                <a:gd name="connsiteX1" fmla="*/ 7454 w 11176"/>
                <a:gd name="connsiteY1" fmla="*/ 8522 h 8382"/>
                <a:gd name="connsiteX2" fmla="*/ 9130 w 11176"/>
                <a:gd name="connsiteY2" fmla="*/ 6007 h 8382"/>
                <a:gd name="connsiteX3" fmla="*/ 8292 w 11176"/>
                <a:gd name="connsiteY3" fmla="*/ 4610 h 8382"/>
                <a:gd name="connsiteX4" fmla="*/ 4101 w 11176"/>
                <a:gd name="connsiteY4" fmla="*/ 2096 h 8382"/>
                <a:gd name="connsiteX5" fmla="*/ 4101 w 11176"/>
                <a:gd name="connsiteY5" fmla="*/ 2096 h 8382"/>
                <a:gd name="connsiteX6" fmla="*/ 2424 w 11176"/>
                <a:gd name="connsiteY6" fmla="*/ 4610 h 8382"/>
                <a:gd name="connsiteX7" fmla="*/ 3263 w 11176"/>
                <a:gd name="connsiteY7" fmla="*/ 6007 h 8382"/>
                <a:gd name="connsiteX8" fmla="*/ 7454 w 11176"/>
                <a:gd name="connsiteY8" fmla="*/ 8522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76" h="8382">
                  <a:moveTo>
                    <a:pt x="7454" y="8522"/>
                  </a:moveTo>
                  <a:lnTo>
                    <a:pt x="7454" y="8522"/>
                  </a:lnTo>
                  <a:cubicBezTo>
                    <a:pt x="9130" y="8522"/>
                    <a:pt x="9969" y="7404"/>
                    <a:pt x="9130" y="6007"/>
                  </a:cubicBezTo>
                  <a:lnTo>
                    <a:pt x="8292" y="4610"/>
                  </a:lnTo>
                  <a:cubicBezTo>
                    <a:pt x="7454" y="3213"/>
                    <a:pt x="5498" y="2096"/>
                    <a:pt x="4101" y="2096"/>
                  </a:cubicBezTo>
                  <a:lnTo>
                    <a:pt x="4101" y="2096"/>
                  </a:lnTo>
                  <a:cubicBezTo>
                    <a:pt x="2424" y="2096"/>
                    <a:pt x="1586" y="3213"/>
                    <a:pt x="2424" y="4610"/>
                  </a:cubicBezTo>
                  <a:lnTo>
                    <a:pt x="3263" y="6007"/>
                  </a:lnTo>
                  <a:cubicBezTo>
                    <a:pt x="3821" y="7404"/>
                    <a:pt x="5777" y="8522"/>
                    <a:pt x="7454" y="8522"/>
                  </a:cubicBezTo>
                  <a:close/>
                </a:path>
              </a:pathLst>
            </a:custGeom>
            <a:solidFill>
              <a:srgbClr val="5CA7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5" name="Forma libre 153">
              <a:extLst>
                <a:ext uri="{FF2B5EF4-FFF2-40B4-BE49-F238E27FC236}">
                  <a16:creationId xmlns:a16="http://schemas.microsoft.com/office/drawing/2014/main" id="{0C886A41-50A1-BC4D-AF3D-70918473C52D}"/>
                </a:ext>
              </a:extLst>
            </p:cNvPr>
            <p:cNvSpPr/>
            <p:nvPr/>
          </p:nvSpPr>
          <p:spPr>
            <a:xfrm>
              <a:off x="1858531" y="2542402"/>
              <a:ext cx="16765" cy="8382"/>
            </a:xfrm>
            <a:custGeom>
              <a:avLst/>
              <a:gdLst>
                <a:gd name="connsiteX0" fmla="*/ 6846 w 16764"/>
                <a:gd name="connsiteY0" fmla="*/ 2096 h 8382"/>
                <a:gd name="connsiteX1" fmla="*/ 14949 w 16764"/>
                <a:gd name="connsiteY1" fmla="*/ 5449 h 8382"/>
                <a:gd name="connsiteX2" fmla="*/ 14390 w 16764"/>
                <a:gd name="connsiteY2" fmla="*/ 7963 h 8382"/>
                <a:gd name="connsiteX3" fmla="*/ 5448 w 16764"/>
                <a:gd name="connsiteY3" fmla="*/ 7963 h 8382"/>
                <a:gd name="connsiteX4" fmla="*/ 2096 w 16764"/>
                <a:gd name="connsiteY4" fmla="*/ 5449 h 8382"/>
                <a:gd name="connsiteX5" fmla="*/ 6846 w 16764"/>
                <a:gd name="connsiteY5" fmla="*/ 2096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4" h="8382">
                  <a:moveTo>
                    <a:pt x="6846" y="2096"/>
                  </a:moveTo>
                  <a:cubicBezTo>
                    <a:pt x="9640" y="2096"/>
                    <a:pt x="12993" y="3493"/>
                    <a:pt x="14949" y="5449"/>
                  </a:cubicBezTo>
                  <a:cubicBezTo>
                    <a:pt x="16346" y="6566"/>
                    <a:pt x="15787" y="7963"/>
                    <a:pt x="14390" y="7963"/>
                  </a:cubicBezTo>
                  <a:lnTo>
                    <a:pt x="5448" y="7963"/>
                  </a:lnTo>
                  <a:cubicBezTo>
                    <a:pt x="3772" y="7963"/>
                    <a:pt x="2096" y="6566"/>
                    <a:pt x="2096" y="5449"/>
                  </a:cubicBezTo>
                  <a:cubicBezTo>
                    <a:pt x="2375" y="3493"/>
                    <a:pt x="4051" y="2096"/>
                    <a:pt x="6846" y="2096"/>
                  </a:cubicBezTo>
                  <a:close/>
                </a:path>
              </a:pathLst>
            </a:custGeom>
            <a:solidFill>
              <a:srgbClr val="5CA7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6" name="Forma libre 154">
              <a:extLst>
                <a:ext uri="{FF2B5EF4-FFF2-40B4-BE49-F238E27FC236}">
                  <a16:creationId xmlns:a16="http://schemas.microsoft.com/office/drawing/2014/main" id="{738D11D3-DDCE-3543-8DB7-5A62521E1AD3}"/>
                </a:ext>
              </a:extLst>
            </p:cNvPr>
            <p:cNvSpPr/>
            <p:nvPr/>
          </p:nvSpPr>
          <p:spPr>
            <a:xfrm>
              <a:off x="1808796" y="2452990"/>
              <a:ext cx="44706" cy="61470"/>
            </a:xfrm>
            <a:custGeom>
              <a:avLst/>
              <a:gdLst>
                <a:gd name="connsiteX0" fmla="*/ 12993 w 44705"/>
                <a:gd name="connsiteY0" fmla="*/ 2096 h 61470"/>
                <a:gd name="connsiteX1" fmla="*/ 2096 w 44705"/>
                <a:gd name="connsiteY1" fmla="*/ 2096 h 61470"/>
                <a:gd name="connsiteX2" fmla="*/ 33110 w 44705"/>
                <a:gd name="connsiteY2" fmla="*/ 59654 h 61470"/>
                <a:gd name="connsiteX3" fmla="*/ 44007 w 44705"/>
                <a:gd name="connsiteY3" fmla="*/ 59654 h 6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5" h="61470">
                  <a:moveTo>
                    <a:pt x="12993" y="2096"/>
                  </a:moveTo>
                  <a:lnTo>
                    <a:pt x="2096" y="2096"/>
                  </a:lnTo>
                  <a:lnTo>
                    <a:pt x="33110" y="59654"/>
                  </a:lnTo>
                  <a:lnTo>
                    <a:pt x="44007" y="59654"/>
                  </a:lnTo>
                  <a:close/>
                </a:path>
              </a:pathLst>
            </a:custGeom>
            <a:solidFill>
              <a:srgbClr val="3445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7" name="Forma libre 155">
              <a:extLst>
                <a:ext uri="{FF2B5EF4-FFF2-40B4-BE49-F238E27FC236}">
                  <a16:creationId xmlns:a16="http://schemas.microsoft.com/office/drawing/2014/main" id="{95CE36E4-6F5A-EC40-A498-9CACF0C5F49B}"/>
                </a:ext>
              </a:extLst>
            </p:cNvPr>
            <p:cNvSpPr/>
            <p:nvPr/>
          </p:nvSpPr>
          <p:spPr>
            <a:xfrm>
              <a:off x="1898766" y="2275844"/>
              <a:ext cx="53088" cy="108970"/>
            </a:xfrm>
            <a:custGeom>
              <a:avLst/>
              <a:gdLst>
                <a:gd name="connsiteX0" fmla="*/ 11316 w 53088"/>
                <a:gd name="connsiteY0" fmla="*/ 26963 h 108970"/>
                <a:gd name="connsiteX1" fmla="*/ 2096 w 53088"/>
                <a:gd name="connsiteY1" fmla="*/ 108551 h 108970"/>
                <a:gd name="connsiteX2" fmla="*/ 48757 w 53088"/>
                <a:gd name="connsiteY2" fmla="*/ 86757 h 108970"/>
                <a:gd name="connsiteX3" fmla="*/ 24728 w 53088"/>
                <a:gd name="connsiteY3" fmla="*/ 2096 h 10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8" h="108970">
                  <a:moveTo>
                    <a:pt x="11316" y="26963"/>
                  </a:moveTo>
                  <a:cubicBezTo>
                    <a:pt x="10198" y="55184"/>
                    <a:pt x="6007" y="100728"/>
                    <a:pt x="2096" y="108551"/>
                  </a:cubicBezTo>
                  <a:cubicBezTo>
                    <a:pt x="2096" y="108551"/>
                    <a:pt x="41213" y="106316"/>
                    <a:pt x="48757" y="86757"/>
                  </a:cubicBezTo>
                  <a:cubicBezTo>
                    <a:pt x="56581" y="67198"/>
                    <a:pt x="46522" y="4331"/>
                    <a:pt x="24728" y="2096"/>
                  </a:cubicBezTo>
                </a:path>
              </a:pathLst>
            </a:custGeom>
            <a:solidFill>
              <a:srgbClr val="3627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8" name="Forma libre 156">
              <a:extLst>
                <a:ext uri="{FF2B5EF4-FFF2-40B4-BE49-F238E27FC236}">
                  <a16:creationId xmlns:a16="http://schemas.microsoft.com/office/drawing/2014/main" id="{B0EA2D18-8D10-A44E-9800-6DB25042CC65}"/>
                </a:ext>
              </a:extLst>
            </p:cNvPr>
            <p:cNvSpPr/>
            <p:nvPr/>
          </p:nvSpPr>
          <p:spPr>
            <a:xfrm>
              <a:off x="1788399" y="2463329"/>
              <a:ext cx="139706" cy="97794"/>
            </a:xfrm>
            <a:custGeom>
              <a:avLst/>
              <a:gdLst>
                <a:gd name="connsiteX0" fmla="*/ 52948 w 139705"/>
                <a:gd name="connsiteY0" fmla="*/ 96537 h 97793"/>
                <a:gd name="connsiteX1" fmla="*/ 139007 w 139705"/>
                <a:gd name="connsiteY1" fmla="*/ 96537 h 97793"/>
                <a:gd name="connsiteX2" fmla="*/ 88154 w 139705"/>
                <a:gd name="connsiteY2" fmla="*/ 2096 h 97793"/>
                <a:gd name="connsiteX3" fmla="*/ 2096 w 139705"/>
                <a:gd name="connsiteY3" fmla="*/ 2096 h 9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705" h="97793">
                  <a:moveTo>
                    <a:pt x="52948" y="96537"/>
                  </a:moveTo>
                  <a:lnTo>
                    <a:pt x="139007" y="96537"/>
                  </a:lnTo>
                  <a:lnTo>
                    <a:pt x="88154" y="2096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3627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9" name="Forma libre 157">
              <a:extLst>
                <a:ext uri="{FF2B5EF4-FFF2-40B4-BE49-F238E27FC236}">
                  <a16:creationId xmlns:a16="http://schemas.microsoft.com/office/drawing/2014/main" id="{20696CDF-AFAD-6D40-A05F-551E4F2D3772}"/>
                </a:ext>
              </a:extLst>
            </p:cNvPr>
            <p:cNvSpPr/>
            <p:nvPr/>
          </p:nvSpPr>
          <p:spPr>
            <a:xfrm>
              <a:off x="1889585" y="2509959"/>
              <a:ext cx="25147" cy="13971"/>
            </a:xfrm>
            <a:custGeom>
              <a:avLst/>
              <a:gdLst>
                <a:gd name="connsiteX0" fmla="*/ 22174 w 25147"/>
                <a:gd name="connsiteY0" fmla="*/ 11348 h 13970"/>
                <a:gd name="connsiteX1" fmla="*/ 3733 w 25147"/>
                <a:gd name="connsiteY1" fmla="*/ 2127 h 13970"/>
                <a:gd name="connsiteX2" fmla="*/ 11556 w 25147"/>
                <a:gd name="connsiteY2" fmla="*/ 12186 h 13970"/>
                <a:gd name="connsiteX3" fmla="*/ 22174 w 25147"/>
                <a:gd name="connsiteY3" fmla="*/ 11348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47" h="13970">
                  <a:moveTo>
                    <a:pt x="22174" y="11348"/>
                  </a:moveTo>
                  <a:cubicBezTo>
                    <a:pt x="16586" y="6877"/>
                    <a:pt x="9042" y="2686"/>
                    <a:pt x="3733" y="2127"/>
                  </a:cubicBezTo>
                  <a:cubicBezTo>
                    <a:pt x="-1576" y="1568"/>
                    <a:pt x="7365" y="8554"/>
                    <a:pt x="11556" y="12186"/>
                  </a:cubicBezTo>
                  <a:cubicBezTo>
                    <a:pt x="15747" y="15539"/>
                    <a:pt x="27203" y="14980"/>
                    <a:pt x="22174" y="11348"/>
                  </a:cubicBezTo>
                  <a:close/>
                </a:path>
              </a:pathLst>
            </a:custGeom>
            <a:solidFill>
              <a:srgbClr val="F6A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0" name="Forma libre 158">
              <a:extLst>
                <a:ext uri="{FF2B5EF4-FFF2-40B4-BE49-F238E27FC236}">
                  <a16:creationId xmlns:a16="http://schemas.microsoft.com/office/drawing/2014/main" id="{A915AF51-0D6B-9042-9FAE-0CE261451D4D}"/>
                </a:ext>
              </a:extLst>
            </p:cNvPr>
            <p:cNvSpPr/>
            <p:nvPr/>
          </p:nvSpPr>
          <p:spPr>
            <a:xfrm>
              <a:off x="1870787" y="2515242"/>
              <a:ext cx="44706" cy="22353"/>
            </a:xfrm>
            <a:custGeom>
              <a:avLst/>
              <a:gdLst>
                <a:gd name="connsiteX0" fmla="*/ 33148 w 44705"/>
                <a:gd name="connsiteY0" fmla="*/ 6064 h 22352"/>
                <a:gd name="connsiteX1" fmla="*/ 4369 w 44705"/>
                <a:gd name="connsiteY1" fmla="*/ 2991 h 22352"/>
                <a:gd name="connsiteX2" fmla="*/ 12472 w 44705"/>
                <a:gd name="connsiteY2" fmla="*/ 16402 h 22352"/>
                <a:gd name="connsiteX3" fmla="*/ 40133 w 44705"/>
                <a:gd name="connsiteY3" fmla="*/ 20873 h 22352"/>
                <a:gd name="connsiteX4" fmla="*/ 33148 w 44705"/>
                <a:gd name="connsiteY4" fmla="*/ 6064 h 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05" h="22352">
                  <a:moveTo>
                    <a:pt x="33148" y="6064"/>
                  </a:moveTo>
                  <a:cubicBezTo>
                    <a:pt x="18619" y="3829"/>
                    <a:pt x="11075" y="476"/>
                    <a:pt x="4369" y="2991"/>
                  </a:cubicBezTo>
                  <a:cubicBezTo>
                    <a:pt x="-2337" y="5505"/>
                    <a:pt x="7442" y="15005"/>
                    <a:pt x="12472" y="16402"/>
                  </a:cubicBezTo>
                  <a:cubicBezTo>
                    <a:pt x="17501" y="17799"/>
                    <a:pt x="35104" y="24505"/>
                    <a:pt x="40133" y="20873"/>
                  </a:cubicBezTo>
                  <a:cubicBezTo>
                    <a:pt x="45442" y="17520"/>
                    <a:pt x="44045" y="7461"/>
                    <a:pt x="33148" y="6064"/>
                  </a:cubicBezTo>
                  <a:close/>
                </a:path>
              </a:pathLst>
            </a:custGeom>
            <a:solidFill>
              <a:srgbClr val="F6A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1" name="Forma libre 159">
              <a:extLst>
                <a:ext uri="{FF2B5EF4-FFF2-40B4-BE49-F238E27FC236}">
                  <a16:creationId xmlns:a16="http://schemas.microsoft.com/office/drawing/2014/main" id="{5448EE71-6A3B-F64E-BD9C-2CBA9C559FC9}"/>
                </a:ext>
              </a:extLst>
            </p:cNvPr>
            <p:cNvSpPr/>
            <p:nvPr/>
          </p:nvSpPr>
          <p:spPr>
            <a:xfrm>
              <a:off x="1976545" y="2397296"/>
              <a:ext cx="44706" cy="148088"/>
            </a:xfrm>
            <a:custGeom>
              <a:avLst/>
              <a:gdLst>
                <a:gd name="connsiteX0" fmla="*/ 42229 w 44705"/>
                <a:gd name="connsiteY0" fmla="*/ 139378 h 148087"/>
                <a:gd name="connsiteX1" fmla="*/ 42787 w 44705"/>
                <a:gd name="connsiteY1" fmla="*/ 63657 h 148087"/>
                <a:gd name="connsiteX2" fmla="*/ 35802 w 44705"/>
                <a:gd name="connsiteY2" fmla="*/ 15319 h 148087"/>
                <a:gd name="connsiteX3" fmla="*/ 14287 w 44705"/>
                <a:gd name="connsiteY3" fmla="*/ 5819 h 148087"/>
                <a:gd name="connsiteX4" fmla="*/ 2273 w 44705"/>
                <a:gd name="connsiteY4" fmla="*/ 41304 h 148087"/>
                <a:gd name="connsiteX5" fmla="*/ 15684 w 44705"/>
                <a:gd name="connsiteY5" fmla="*/ 132113 h 148087"/>
                <a:gd name="connsiteX6" fmla="*/ 42229 w 44705"/>
                <a:gd name="connsiteY6" fmla="*/ 139378 h 14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05" h="148087">
                  <a:moveTo>
                    <a:pt x="42229" y="139378"/>
                  </a:moveTo>
                  <a:cubicBezTo>
                    <a:pt x="44464" y="130437"/>
                    <a:pt x="46978" y="110319"/>
                    <a:pt x="42787" y="63657"/>
                  </a:cubicBezTo>
                  <a:cubicBezTo>
                    <a:pt x="40273" y="35157"/>
                    <a:pt x="37758" y="23702"/>
                    <a:pt x="35802" y="15319"/>
                  </a:cubicBezTo>
                  <a:cubicBezTo>
                    <a:pt x="32729" y="510"/>
                    <a:pt x="19596" y="-607"/>
                    <a:pt x="14287" y="5819"/>
                  </a:cubicBezTo>
                  <a:cubicBezTo>
                    <a:pt x="5346" y="15878"/>
                    <a:pt x="1155" y="33202"/>
                    <a:pt x="2273" y="41304"/>
                  </a:cubicBezTo>
                  <a:cubicBezTo>
                    <a:pt x="9258" y="86569"/>
                    <a:pt x="15405" y="120378"/>
                    <a:pt x="15684" y="132113"/>
                  </a:cubicBezTo>
                  <a:cubicBezTo>
                    <a:pt x="15964" y="148878"/>
                    <a:pt x="39714" y="149716"/>
                    <a:pt x="42229" y="139378"/>
                  </a:cubicBezTo>
                  <a:close/>
                </a:path>
              </a:pathLst>
            </a:custGeom>
            <a:solidFill>
              <a:srgbClr val="E622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2" name="Forma libre 160">
              <a:extLst>
                <a:ext uri="{FF2B5EF4-FFF2-40B4-BE49-F238E27FC236}">
                  <a16:creationId xmlns:a16="http://schemas.microsoft.com/office/drawing/2014/main" id="{08A2DF07-C915-0F49-B7AF-B95A5BAEC671}"/>
                </a:ext>
              </a:extLst>
            </p:cNvPr>
            <p:cNvSpPr/>
            <p:nvPr/>
          </p:nvSpPr>
          <p:spPr>
            <a:xfrm>
              <a:off x="1903140" y="2516871"/>
              <a:ext cx="117353" cy="30735"/>
            </a:xfrm>
            <a:custGeom>
              <a:avLst/>
              <a:gdLst>
                <a:gd name="connsiteX0" fmla="*/ 4149 w 117352"/>
                <a:gd name="connsiteY0" fmla="*/ 17009 h 30735"/>
                <a:gd name="connsiteX1" fmla="*/ 37399 w 117352"/>
                <a:gd name="connsiteY1" fmla="*/ 22318 h 30735"/>
                <a:gd name="connsiteX2" fmla="*/ 101663 w 117352"/>
                <a:gd name="connsiteY2" fmla="*/ 29303 h 30735"/>
                <a:gd name="connsiteX3" fmla="*/ 104457 w 117352"/>
                <a:gd name="connsiteY3" fmla="*/ 3039 h 30735"/>
                <a:gd name="connsiteX4" fmla="*/ 8060 w 117352"/>
                <a:gd name="connsiteY4" fmla="*/ 3039 h 30735"/>
                <a:gd name="connsiteX5" fmla="*/ 4149 w 117352"/>
                <a:gd name="connsiteY5" fmla="*/ 17009 h 3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52" h="30735">
                  <a:moveTo>
                    <a:pt x="4149" y="17009"/>
                  </a:moveTo>
                  <a:cubicBezTo>
                    <a:pt x="8899" y="22318"/>
                    <a:pt x="15325" y="17289"/>
                    <a:pt x="37399" y="22318"/>
                  </a:cubicBezTo>
                  <a:cubicBezTo>
                    <a:pt x="68693" y="29583"/>
                    <a:pt x="77634" y="29862"/>
                    <a:pt x="101663" y="29303"/>
                  </a:cubicBezTo>
                  <a:cubicBezTo>
                    <a:pt x="117310" y="29024"/>
                    <a:pt x="123178" y="6392"/>
                    <a:pt x="104457" y="3039"/>
                  </a:cubicBezTo>
                  <a:cubicBezTo>
                    <a:pt x="88531" y="244"/>
                    <a:pt x="17840" y="4715"/>
                    <a:pt x="8060" y="3039"/>
                  </a:cubicBezTo>
                  <a:cubicBezTo>
                    <a:pt x="1634" y="1921"/>
                    <a:pt x="516" y="12818"/>
                    <a:pt x="4149" y="17009"/>
                  </a:cubicBezTo>
                  <a:close/>
                </a:path>
              </a:pathLst>
            </a:custGeom>
            <a:solidFill>
              <a:srgbClr val="E622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3" name="Forma libre 161">
              <a:extLst>
                <a:ext uri="{FF2B5EF4-FFF2-40B4-BE49-F238E27FC236}">
                  <a16:creationId xmlns:a16="http://schemas.microsoft.com/office/drawing/2014/main" id="{514372A0-AA31-2B4C-9272-567A11804534}"/>
                </a:ext>
              </a:extLst>
            </p:cNvPr>
            <p:cNvSpPr/>
            <p:nvPr/>
          </p:nvSpPr>
          <p:spPr>
            <a:xfrm>
              <a:off x="1909378" y="2269697"/>
              <a:ext cx="81029" cy="114559"/>
            </a:xfrm>
            <a:custGeom>
              <a:avLst/>
              <a:gdLst>
                <a:gd name="connsiteX0" fmla="*/ 79778 w 81029"/>
                <a:gd name="connsiteY0" fmla="*/ 61890 h 114558"/>
                <a:gd name="connsiteX1" fmla="*/ 66366 w 81029"/>
                <a:gd name="connsiteY1" fmla="*/ 100448 h 114558"/>
                <a:gd name="connsiteX2" fmla="*/ 30043 w 81029"/>
                <a:gd name="connsiteY2" fmla="*/ 114698 h 114558"/>
                <a:gd name="connsiteX3" fmla="*/ 6293 w 81029"/>
                <a:gd name="connsiteY3" fmla="*/ 91787 h 114558"/>
                <a:gd name="connsiteX4" fmla="*/ 3499 w 81029"/>
                <a:gd name="connsiteY4" fmla="*/ 31154 h 114558"/>
                <a:gd name="connsiteX5" fmla="*/ 38146 w 81029"/>
                <a:gd name="connsiteY5" fmla="*/ 2096 h 114558"/>
                <a:gd name="connsiteX6" fmla="*/ 79778 w 81029"/>
                <a:gd name="connsiteY6" fmla="*/ 61890 h 11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29" h="114558">
                  <a:moveTo>
                    <a:pt x="79778" y="61890"/>
                  </a:moveTo>
                  <a:cubicBezTo>
                    <a:pt x="77543" y="85640"/>
                    <a:pt x="76705" y="90948"/>
                    <a:pt x="66366" y="100448"/>
                  </a:cubicBezTo>
                  <a:cubicBezTo>
                    <a:pt x="56028" y="110228"/>
                    <a:pt x="41219" y="114698"/>
                    <a:pt x="30043" y="114698"/>
                  </a:cubicBezTo>
                  <a:cubicBezTo>
                    <a:pt x="18028" y="114698"/>
                    <a:pt x="8808" y="101845"/>
                    <a:pt x="6293" y="91787"/>
                  </a:cubicBezTo>
                  <a:cubicBezTo>
                    <a:pt x="3499" y="81448"/>
                    <a:pt x="146" y="57140"/>
                    <a:pt x="3499" y="31154"/>
                  </a:cubicBezTo>
                  <a:cubicBezTo>
                    <a:pt x="5175" y="18022"/>
                    <a:pt x="21381" y="2096"/>
                    <a:pt x="38146" y="2096"/>
                  </a:cubicBezTo>
                  <a:cubicBezTo>
                    <a:pt x="54631" y="2096"/>
                    <a:pt x="85366" y="4051"/>
                    <a:pt x="79778" y="61890"/>
                  </a:cubicBezTo>
                  <a:close/>
                </a:path>
              </a:pathLst>
            </a:custGeom>
            <a:solidFill>
              <a:srgbClr val="F6A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4" name="Forma libre 162">
              <a:extLst>
                <a:ext uri="{FF2B5EF4-FFF2-40B4-BE49-F238E27FC236}">
                  <a16:creationId xmlns:a16="http://schemas.microsoft.com/office/drawing/2014/main" id="{AFC1A297-2929-9C46-A390-D851E33489FA}"/>
                </a:ext>
              </a:extLst>
            </p:cNvPr>
            <p:cNvSpPr/>
            <p:nvPr/>
          </p:nvSpPr>
          <p:spPr>
            <a:xfrm>
              <a:off x="1795859" y="2479078"/>
              <a:ext cx="22353" cy="27941"/>
            </a:xfrm>
            <a:custGeom>
              <a:avLst/>
              <a:gdLst>
                <a:gd name="connsiteX0" fmla="*/ 18944 w 22352"/>
                <a:gd name="connsiteY0" fmla="*/ 15685 h 27941"/>
                <a:gd name="connsiteX1" fmla="*/ 12239 w 22352"/>
                <a:gd name="connsiteY1" fmla="*/ 3391 h 27941"/>
                <a:gd name="connsiteX2" fmla="*/ 2739 w 22352"/>
                <a:gd name="connsiteY2" fmla="*/ 5626 h 27941"/>
                <a:gd name="connsiteX3" fmla="*/ 5533 w 22352"/>
                <a:gd name="connsiteY3" fmla="*/ 21832 h 27941"/>
                <a:gd name="connsiteX4" fmla="*/ 18106 w 22352"/>
                <a:gd name="connsiteY4" fmla="*/ 26023 h 27941"/>
                <a:gd name="connsiteX5" fmla="*/ 18944 w 22352"/>
                <a:gd name="connsiteY5" fmla="*/ 15685 h 2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52" h="27941">
                  <a:moveTo>
                    <a:pt x="18944" y="15685"/>
                  </a:moveTo>
                  <a:cubicBezTo>
                    <a:pt x="16989" y="12052"/>
                    <a:pt x="13636" y="6464"/>
                    <a:pt x="12239" y="3391"/>
                  </a:cubicBezTo>
                  <a:cubicBezTo>
                    <a:pt x="10841" y="317"/>
                    <a:pt x="3577" y="3391"/>
                    <a:pt x="2739" y="5626"/>
                  </a:cubicBezTo>
                  <a:cubicBezTo>
                    <a:pt x="1621" y="8979"/>
                    <a:pt x="1621" y="18479"/>
                    <a:pt x="5533" y="21832"/>
                  </a:cubicBezTo>
                  <a:cubicBezTo>
                    <a:pt x="8886" y="24905"/>
                    <a:pt x="13915" y="26302"/>
                    <a:pt x="18106" y="26023"/>
                  </a:cubicBezTo>
                  <a:cubicBezTo>
                    <a:pt x="22018" y="25744"/>
                    <a:pt x="22018" y="21552"/>
                    <a:pt x="18944" y="15685"/>
                  </a:cubicBezTo>
                  <a:close/>
                </a:path>
              </a:pathLst>
            </a:custGeom>
            <a:solidFill>
              <a:srgbClr val="F6A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5" name="Forma libre 163">
              <a:extLst>
                <a:ext uri="{FF2B5EF4-FFF2-40B4-BE49-F238E27FC236}">
                  <a16:creationId xmlns:a16="http://schemas.microsoft.com/office/drawing/2014/main" id="{E881E3C6-C908-6141-91FE-EAC73B198721}"/>
                </a:ext>
              </a:extLst>
            </p:cNvPr>
            <p:cNvSpPr/>
            <p:nvPr/>
          </p:nvSpPr>
          <p:spPr>
            <a:xfrm>
              <a:off x="1832095" y="3059087"/>
              <a:ext cx="64265" cy="30735"/>
            </a:xfrm>
            <a:custGeom>
              <a:avLst/>
              <a:gdLst>
                <a:gd name="connsiteX0" fmla="*/ 39988 w 64264"/>
                <a:gd name="connsiteY0" fmla="*/ 6792 h 30735"/>
                <a:gd name="connsiteX1" fmla="*/ 22944 w 64264"/>
                <a:gd name="connsiteY1" fmla="*/ 19645 h 30735"/>
                <a:gd name="connsiteX2" fmla="*/ 5341 w 64264"/>
                <a:gd name="connsiteY2" fmla="*/ 29145 h 30735"/>
                <a:gd name="connsiteX3" fmla="*/ 34959 w 64264"/>
                <a:gd name="connsiteY3" fmla="*/ 29424 h 30735"/>
                <a:gd name="connsiteX4" fmla="*/ 54797 w 64264"/>
                <a:gd name="connsiteY4" fmla="*/ 28307 h 30735"/>
                <a:gd name="connsiteX5" fmla="*/ 63459 w 64264"/>
                <a:gd name="connsiteY5" fmla="*/ 16572 h 30735"/>
                <a:gd name="connsiteX6" fmla="*/ 39988 w 64264"/>
                <a:gd name="connsiteY6" fmla="*/ 6792 h 3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4" h="30735">
                  <a:moveTo>
                    <a:pt x="39988" y="6792"/>
                  </a:moveTo>
                  <a:cubicBezTo>
                    <a:pt x="38591" y="9586"/>
                    <a:pt x="32164" y="15733"/>
                    <a:pt x="22944" y="19645"/>
                  </a:cubicBezTo>
                  <a:cubicBezTo>
                    <a:pt x="13723" y="23836"/>
                    <a:pt x="-5556" y="25513"/>
                    <a:pt x="5341" y="29145"/>
                  </a:cubicBezTo>
                  <a:cubicBezTo>
                    <a:pt x="15959" y="32777"/>
                    <a:pt x="28532" y="30542"/>
                    <a:pt x="34959" y="29424"/>
                  </a:cubicBezTo>
                  <a:cubicBezTo>
                    <a:pt x="41385" y="28307"/>
                    <a:pt x="47532" y="28307"/>
                    <a:pt x="54797" y="28307"/>
                  </a:cubicBezTo>
                  <a:cubicBezTo>
                    <a:pt x="64576" y="28307"/>
                    <a:pt x="64576" y="27748"/>
                    <a:pt x="63459" y="16572"/>
                  </a:cubicBezTo>
                  <a:cubicBezTo>
                    <a:pt x="61503" y="1483"/>
                    <a:pt x="44459" y="-1870"/>
                    <a:pt x="39988" y="6792"/>
                  </a:cubicBezTo>
                  <a:close/>
                </a:path>
              </a:pathLst>
            </a:custGeom>
            <a:solidFill>
              <a:srgbClr val="3445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6" name="Forma libre 164">
              <a:extLst>
                <a:ext uri="{FF2B5EF4-FFF2-40B4-BE49-F238E27FC236}">
                  <a16:creationId xmlns:a16="http://schemas.microsoft.com/office/drawing/2014/main" id="{8E41ADE6-2334-2540-80A5-FA6486B81AF2}"/>
                </a:ext>
              </a:extLst>
            </p:cNvPr>
            <p:cNvSpPr/>
            <p:nvPr/>
          </p:nvSpPr>
          <p:spPr>
            <a:xfrm>
              <a:off x="1977727" y="2317725"/>
              <a:ext cx="22353" cy="33529"/>
            </a:xfrm>
            <a:custGeom>
              <a:avLst/>
              <a:gdLst>
                <a:gd name="connsiteX0" fmla="*/ 4165 w 22352"/>
                <a:gd name="connsiteY0" fmla="*/ 14140 h 33529"/>
                <a:gd name="connsiteX1" fmla="*/ 5841 w 22352"/>
                <a:gd name="connsiteY1" fmla="*/ 32023 h 33529"/>
                <a:gd name="connsiteX2" fmla="*/ 19812 w 22352"/>
                <a:gd name="connsiteY2" fmla="*/ 20287 h 33529"/>
                <a:gd name="connsiteX3" fmla="*/ 18135 w 22352"/>
                <a:gd name="connsiteY3" fmla="*/ 2405 h 33529"/>
                <a:gd name="connsiteX4" fmla="*/ 4165 w 22352"/>
                <a:gd name="connsiteY4" fmla="*/ 14140 h 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52" h="33529">
                  <a:moveTo>
                    <a:pt x="4165" y="14140"/>
                  </a:moveTo>
                  <a:cubicBezTo>
                    <a:pt x="812" y="22243"/>
                    <a:pt x="1650" y="30346"/>
                    <a:pt x="5841" y="32023"/>
                  </a:cubicBezTo>
                  <a:cubicBezTo>
                    <a:pt x="10032" y="33699"/>
                    <a:pt x="16459" y="28670"/>
                    <a:pt x="19812" y="20287"/>
                  </a:cubicBezTo>
                  <a:cubicBezTo>
                    <a:pt x="23164" y="12184"/>
                    <a:pt x="22326" y="4082"/>
                    <a:pt x="18135" y="2405"/>
                  </a:cubicBezTo>
                  <a:cubicBezTo>
                    <a:pt x="13944" y="729"/>
                    <a:pt x="7517" y="6037"/>
                    <a:pt x="4165" y="14140"/>
                  </a:cubicBezTo>
                  <a:close/>
                </a:path>
              </a:pathLst>
            </a:custGeom>
            <a:solidFill>
              <a:srgbClr val="F6A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7" name="Forma libre 165">
              <a:extLst>
                <a:ext uri="{FF2B5EF4-FFF2-40B4-BE49-F238E27FC236}">
                  <a16:creationId xmlns:a16="http://schemas.microsoft.com/office/drawing/2014/main" id="{A05C6888-881A-FE4D-B828-BB77BE13A578}"/>
                </a:ext>
              </a:extLst>
            </p:cNvPr>
            <p:cNvSpPr/>
            <p:nvPr/>
          </p:nvSpPr>
          <p:spPr>
            <a:xfrm>
              <a:off x="1913550" y="2264870"/>
              <a:ext cx="86617" cy="67059"/>
            </a:xfrm>
            <a:custGeom>
              <a:avLst/>
              <a:gdLst>
                <a:gd name="connsiteX0" fmla="*/ 2959 w 86617"/>
                <a:gd name="connsiteY0" fmla="*/ 23687 h 67058"/>
                <a:gd name="connsiteX1" fmla="*/ 76165 w 86617"/>
                <a:gd name="connsiteY1" fmla="*/ 66157 h 67058"/>
                <a:gd name="connsiteX2" fmla="*/ 76165 w 86617"/>
                <a:gd name="connsiteY2" fmla="*/ 20613 h 67058"/>
                <a:gd name="connsiteX3" fmla="*/ 2959 w 86617"/>
                <a:gd name="connsiteY3" fmla="*/ 23687 h 6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617" h="67058">
                  <a:moveTo>
                    <a:pt x="2959" y="23687"/>
                  </a:moveTo>
                  <a:cubicBezTo>
                    <a:pt x="-6262" y="39613"/>
                    <a:pt x="61076" y="68672"/>
                    <a:pt x="76165" y="66157"/>
                  </a:cubicBezTo>
                  <a:cubicBezTo>
                    <a:pt x="91253" y="63643"/>
                    <a:pt x="87621" y="35143"/>
                    <a:pt x="76165" y="20613"/>
                  </a:cubicBezTo>
                  <a:cubicBezTo>
                    <a:pt x="64709" y="5805"/>
                    <a:pt x="25032" y="-13754"/>
                    <a:pt x="2959" y="23687"/>
                  </a:cubicBezTo>
                  <a:close/>
                </a:path>
              </a:pathLst>
            </a:custGeom>
            <a:solidFill>
              <a:srgbClr val="3627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8" name="Forma libre 166">
              <a:extLst>
                <a:ext uri="{FF2B5EF4-FFF2-40B4-BE49-F238E27FC236}">
                  <a16:creationId xmlns:a16="http://schemas.microsoft.com/office/drawing/2014/main" id="{2BBC8B87-158C-5F43-9A92-C704635CDE51}"/>
                </a:ext>
              </a:extLst>
            </p:cNvPr>
            <p:cNvSpPr/>
            <p:nvPr/>
          </p:nvSpPr>
          <p:spPr>
            <a:xfrm>
              <a:off x="1907594" y="2268943"/>
              <a:ext cx="36323" cy="44706"/>
            </a:xfrm>
            <a:custGeom>
              <a:avLst/>
              <a:gdLst>
                <a:gd name="connsiteX0" fmla="*/ 34061 w 36323"/>
                <a:gd name="connsiteY0" fmla="*/ 15702 h 44705"/>
                <a:gd name="connsiteX1" fmla="*/ 4164 w 36323"/>
                <a:gd name="connsiteY1" fmla="*/ 43364 h 44705"/>
                <a:gd name="connsiteX2" fmla="*/ 6120 w 36323"/>
                <a:gd name="connsiteY2" fmla="*/ 18496 h 44705"/>
                <a:gd name="connsiteX3" fmla="*/ 34061 w 36323"/>
                <a:gd name="connsiteY3" fmla="*/ 15702 h 4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23" h="44705">
                  <a:moveTo>
                    <a:pt x="34061" y="15702"/>
                  </a:moveTo>
                  <a:cubicBezTo>
                    <a:pt x="31547" y="29114"/>
                    <a:pt x="8076" y="32187"/>
                    <a:pt x="4164" y="43364"/>
                  </a:cubicBezTo>
                  <a:cubicBezTo>
                    <a:pt x="1650" y="50349"/>
                    <a:pt x="532" y="28555"/>
                    <a:pt x="6120" y="18496"/>
                  </a:cubicBezTo>
                  <a:cubicBezTo>
                    <a:pt x="11429" y="8717"/>
                    <a:pt x="38811" y="-11401"/>
                    <a:pt x="34061" y="15702"/>
                  </a:cubicBezTo>
                  <a:close/>
                </a:path>
              </a:pathLst>
            </a:custGeom>
            <a:solidFill>
              <a:srgbClr val="3627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9" name="Forma libre 167">
              <a:extLst>
                <a:ext uri="{FF2B5EF4-FFF2-40B4-BE49-F238E27FC236}">
                  <a16:creationId xmlns:a16="http://schemas.microsoft.com/office/drawing/2014/main" id="{14AF3238-F244-2643-97A8-1D6668B9EC60}"/>
                </a:ext>
              </a:extLst>
            </p:cNvPr>
            <p:cNvSpPr/>
            <p:nvPr/>
          </p:nvSpPr>
          <p:spPr>
            <a:xfrm>
              <a:off x="1945428" y="2264649"/>
              <a:ext cx="69853" cy="120147"/>
            </a:xfrm>
            <a:custGeom>
              <a:avLst/>
              <a:gdLst>
                <a:gd name="connsiteX0" fmla="*/ 25007 w 69852"/>
                <a:gd name="connsiteY0" fmla="*/ 51011 h 120146"/>
                <a:gd name="connsiteX1" fmla="*/ 18022 w 69852"/>
                <a:gd name="connsiteY1" fmla="*/ 119746 h 120146"/>
                <a:gd name="connsiteX2" fmla="*/ 64684 w 69852"/>
                <a:gd name="connsiteY2" fmla="*/ 97952 h 120146"/>
                <a:gd name="connsiteX3" fmla="*/ 2096 w 69852"/>
                <a:gd name="connsiteY3" fmla="*/ 2114 h 12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52" h="120146">
                  <a:moveTo>
                    <a:pt x="25007" y="51011"/>
                  </a:moveTo>
                  <a:cubicBezTo>
                    <a:pt x="25566" y="79232"/>
                    <a:pt x="21934" y="111923"/>
                    <a:pt x="18022" y="119746"/>
                  </a:cubicBezTo>
                  <a:cubicBezTo>
                    <a:pt x="18022" y="119746"/>
                    <a:pt x="57140" y="117511"/>
                    <a:pt x="64684" y="97952"/>
                  </a:cubicBezTo>
                  <a:cubicBezTo>
                    <a:pt x="72507" y="78393"/>
                    <a:pt x="77816" y="717"/>
                    <a:pt x="2096" y="2114"/>
                  </a:cubicBezTo>
                </a:path>
              </a:pathLst>
            </a:custGeom>
            <a:solidFill>
              <a:srgbClr val="3627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  <p:grpSp>
        <p:nvGrpSpPr>
          <p:cNvPr id="190" name="Gráfico 16">
            <a:extLst>
              <a:ext uri="{FF2B5EF4-FFF2-40B4-BE49-F238E27FC236}">
                <a16:creationId xmlns:a16="http://schemas.microsoft.com/office/drawing/2014/main" id="{5F63DAA0-B4CE-AB43-B192-6F590BC7A674}"/>
              </a:ext>
            </a:extLst>
          </p:cNvPr>
          <p:cNvGrpSpPr/>
          <p:nvPr/>
        </p:nvGrpSpPr>
        <p:grpSpPr>
          <a:xfrm>
            <a:off x="5236529" y="2079358"/>
            <a:ext cx="1399850" cy="1287327"/>
            <a:chOff x="6774996" y="1783746"/>
            <a:chExt cx="1399850" cy="1287327"/>
          </a:xfrm>
        </p:grpSpPr>
        <p:sp>
          <p:nvSpPr>
            <p:cNvPr id="191" name="Forma libre 231">
              <a:extLst>
                <a:ext uri="{FF2B5EF4-FFF2-40B4-BE49-F238E27FC236}">
                  <a16:creationId xmlns:a16="http://schemas.microsoft.com/office/drawing/2014/main" id="{6FEAA538-FFD7-E644-87F5-F948BCE317AE}"/>
                </a:ext>
              </a:extLst>
            </p:cNvPr>
            <p:cNvSpPr/>
            <p:nvPr/>
          </p:nvSpPr>
          <p:spPr>
            <a:xfrm>
              <a:off x="6774996" y="2963220"/>
              <a:ext cx="410734" cy="83823"/>
            </a:xfrm>
            <a:custGeom>
              <a:avLst/>
              <a:gdLst>
                <a:gd name="connsiteX0" fmla="*/ 410595 w 410734"/>
                <a:gd name="connsiteY0" fmla="*/ 42051 h 83823"/>
                <a:gd name="connsiteX1" fmla="*/ 206345 w 410734"/>
                <a:gd name="connsiteY1" fmla="*/ 82007 h 83823"/>
                <a:gd name="connsiteX2" fmla="*/ 2096 w 410734"/>
                <a:gd name="connsiteY2" fmla="*/ 42051 h 83823"/>
                <a:gd name="connsiteX3" fmla="*/ 206345 w 410734"/>
                <a:gd name="connsiteY3" fmla="*/ 2096 h 83823"/>
                <a:gd name="connsiteX4" fmla="*/ 410595 w 410734"/>
                <a:gd name="connsiteY4" fmla="*/ 42051 h 8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0734" h="83823">
                  <a:moveTo>
                    <a:pt x="410595" y="42051"/>
                  </a:moveTo>
                  <a:cubicBezTo>
                    <a:pt x="410595" y="64118"/>
                    <a:pt x="319149" y="82007"/>
                    <a:pt x="206345" y="82007"/>
                  </a:cubicBezTo>
                  <a:cubicBezTo>
                    <a:pt x="93541" y="82007"/>
                    <a:pt x="2096" y="64118"/>
                    <a:pt x="2096" y="42051"/>
                  </a:cubicBezTo>
                  <a:cubicBezTo>
                    <a:pt x="2096" y="19984"/>
                    <a:pt x="93541" y="2096"/>
                    <a:pt x="206345" y="2096"/>
                  </a:cubicBezTo>
                  <a:cubicBezTo>
                    <a:pt x="319149" y="2096"/>
                    <a:pt x="410595" y="19984"/>
                    <a:pt x="410595" y="42051"/>
                  </a:cubicBezTo>
                  <a:close/>
                </a:path>
              </a:pathLst>
            </a:custGeom>
            <a:solidFill>
              <a:srgbClr val="575FA8">
                <a:alpha val="34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2" name="Forma libre 232">
              <a:extLst>
                <a:ext uri="{FF2B5EF4-FFF2-40B4-BE49-F238E27FC236}">
                  <a16:creationId xmlns:a16="http://schemas.microsoft.com/office/drawing/2014/main" id="{183E1541-D13D-334D-A9EC-2B9778FA2614}"/>
                </a:ext>
              </a:extLst>
            </p:cNvPr>
            <p:cNvSpPr/>
            <p:nvPr/>
          </p:nvSpPr>
          <p:spPr>
            <a:xfrm>
              <a:off x="6997407" y="2931088"/>
              <a:ext cx="125735" cy="69853"/>
            </a:xfrm>
            <a:custGeom>
              <a:avLst/>
              <a:gdLst>
                <a:gd name="connsiteX0" fmla="*/ 6287 w 125735"/>
                <a:gd name="connsiteY0" fmla="*/ 2096 h 69852"/>
                <a:gd name="connsiteX1" fmla="*/ 2096 w 125735"/>
                <a:gd name="connsiteY1" fmla="*/ 70272 h 69852"/>
                <a:gd name="connsiteX2" fmla="*/ 123919 w 125735"/>
                <a:gd name="connsiteY2" fmla="*/ 70272 h 69852"/>
                <a:gd name="connsiteX3" fmla="*/ 52110 w 125735"/>
                <a:gd name="connsiteY3" fmla="*/ 26404 h 69852"/>
                <a:gd name="connsiteX4" fmla="*/ 49595 w 125735"/>
                <a:gd name="connsiteY4" fmla="*/ 2375 h 69852"/>
                <a:gd name="connsiteX5" fmla="*/ 6287 w 125735"/>
                <a:gd name="connsiteY5" fmla="*/ 2375 h 6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5" h="69852">
                  <a:moveTo>
                    <a:pt x="6287" y="2096"/>
                  </a:moveTo>
                  <a:lnTo>
                    <a:pt x="2096" y="70272"/>
                  </a:lnTo>
                  <a:lnTo>
                    <a:pt x="123919" y="70272"/>
                  </a:lnTo>
                  <a:cubicBezTo>
                    <a:pt x="123919" y="70272"/>
                    <a:pt x="74184" y="37022"/>
                    <a:pt x="52110" y="26404"/>
                  </a:cubicBezTo>
                  <a:lnTo>
                    <a:pt x="49595" y="2375"/>
                  </a:lnTo>
                  <a:lnTo>
                    <a:pt x="6287" y="2375"/>
                  </a:lnTo>
                  <a:close/>
                </a:path>
              </a:pathLst>
            </a:custGeom>
            <a:solidFill>
              <a:srgbClr val="F087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3" name="Forma libre 233">
              <a:extLst>
                <a:ext uri="{FF2B5EF4-FFF2-40B4-BE49-F238E27FC236}">
                  <a16:creationId xmlns:a16="http://schemas.microsoft.com/office/drawing/2014/main" id="{05968B82-1585-EA43-98AB-C820970BCAEE}"/>
                </a:ext>
              </a:extLst>
            </p:cNvPr>
            <p:cNvSpPr/>
            <p:nvPr/>
          </p:nvSpPr>
          <p:spPr>
            <a:xfrm>
              <a:off x="6925878" y="2390148"/>
              <a:ext cx="125735" cy="561616"/>
            </a:xfrm>
            <a:custGeom>
              <a:avLst/>
              <a:gdLst>
                <a:gd name="connsiteX0" fmla="*/ 115537 w 125735"/>
                <a:gd name="connsiteY0" fmla="*/ 2096 h 561616"/>
                <a:gd name="connsiteX1" fmla="*/ 123639 w 125735"/>
                <a:gd name="connsiteY1" fmla="*/ 561477 h 561616"/>
                <a:gd name="connsiteX2" fmla="*/ 75581 w 125735"/>
                <a:gd name="connsiteY2" fmla="*/ 561477 h 561616"/>
                <a:gd name="connsiteX3" fmla="*/ 48478 w 125735"/>
                <a:gd name="connsiteY3" fmla="*/ 278433 h 561616"/>
                <a:gd name="connsiteX4" fmla="*/ 2096 w 125735"/>
                <a:gd name="connsiteY4" fmla="*/ 2096 h 561616"/>
                <a:gd name="connsiteX5" fmla="*/ 115537 w 125735"/>
                <a:gd name="connsiteY5" fmla="*/ 2096 h 56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735" h="561616">
                  <a:moveTo>
                    <a:pt x="115537" y="2096"/>
                  </a:moveTo>
                  <a:lnTo>
                    <a:pt x="123639" y="561477"/>
                  </a:lnTo>
                  <a:lnTo>
                    <a:pt x="75581" y="561477"/>
                  </a:lnTo>
                  <a:cubicBezTo>
                    <a:pt x="75581" y="561477"/>
                    <a:pt x="22493" y="342418"/>
                    <a:pt x="48478" y="278433"/>
                  </a:cubicBezTo>
                  <a:lnTo>
                    <a:pt x="2096" y="2096"/>
                  </a:lnTo>
                  <a:lnTo>
                    <a:pt x="115537" y="2096"/>
                  </a:lnTo>
                  <a:close/>
                </a:path>
              </a:pathLst>
            </a:custGeom>
            <a:solidFill>
              <a:srgbClr val="3238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4" name="Forma libre 234">
              <a:extLst>
                <a:ext uri="{FF2B5EF4-FFF2-40B4-BE49-F238E27FC236}">
                  <a16:creationId xmlns:a16="http://schemas.microsoft.com/office/drawing/2014/main" id="{7BA25BF5-1B0C-574B-98CF-CDDB7F9ED83E}"/>
                </a:ext>
              </a:extLst>
            </p:cNvPr>
            <p:cNvSpPr/>
            <p:nvPr/>
          </p:nvSpPr>
          <p:spPr>
            <a:xfrm>
              <a:off x="6926158" y="2390148"/>
              <a:ext cx="122941" cy="480587"/>
            </a:xfrm>
            <a:custGeom>
              <a:avLst/>
              <a:gdLst>
                <a:gd name="connsiteX0" fmla="*/ 115257 w 122940"/>
                <a:gd name="connsiteY0" fmla="*/ 2096 h 480587"/>
                <a:gd name="connsiteX1" fmla="*/ 2096 w 122940"/>
                <a:gd name="connsiteY1" fmla="*/ 2096 h 480587"/>
                <a:gd name="connsiteX2" fmla="*/ 48478 w 122940"/>
                <a:gd name="connsiteY2" fmla="*/ 278433 h 480587"/>
                <a:gd name="connsiteX3" fmla="*/ 44287 w 122940"/>
                <a:gd name="connsiteY3" fmla="*/ 385168 h 480587"/>
                <a:gd name="connsiteX4" fmla="*/ 122242 w 122940"/>
                <a:gd name="connsiteY4" fmla="*/ 480447 h 480587"/>
                <a:gd name="connsiteX5" fmla="*/ 115257 w 122940"/>
                <a:gd name="connsiteY5" fmla="*/ 2096 h 48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940" h="480587">
                  <a:moveTo>
                    <a:pt x="115257" y="2096"/>
                  </a:moveTo>
                  <a:lnTo>
                    <a:pt x="2096" y="2096"/>
                  </a:lnTo>
                  <a:lnTo>
                    <a:pt x="48478" y="278433"/>
                  </a:lnTo>
                  <a:cubicBezTo>
                    <a:pt x="39537" y="300507"/>
                    <a:pt x="39816" y="341301"/>
                    <a:pt x="44287" y="385168"/>
                  </a:cubicBezTo>
                  <a:lnTo>
                    <a:pt x="122242" y="480447"/>
                  </a:lnTo>
                  <a:lnTo>
                    <a:pt x="115257" y="2096"/>
                  </a:lnTo>
                  <a:close/>
                </a:path>
              </a:pathLst>
            </a:custGeom>
            <a:solidFill>
              <a:srgbClr val="020203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5" name="Forma libre 235">
              <a:extLst>
                <a:ext uri="{FF2B5EF4-FFF2-40B4-BE49-F238E27FC236}">
                  <a16:creationId xmlns:a16="http://schemas.microsoft.com/office/drawing/2014/main" id="{56309DD3-77BC-A140-8A87-1F12AB163D5D}"/>
                </a:ext>
              </a:extLst>
            </p:cNvPr>
            <p:cNvSpPr/>
            <p:nvPr/>
          </p:nvSpPr>
          <p:spPr>
            <a:xfrm>
              <a:off x="6854349" y="2940029"/>
              <a:ext cx="136911" cy="69853"/>
            </a:xfrm>
            <a:custGeom>
              <a:avLst/>
              <a:gdLst>
                <a:gd name="connsiteX0" fmla="*/ 20816 w 136911"/>
                <a:gd name="connsiteY0" fmla="*/ 2096 h 69852"/>
                <a:gd name="connsiteX1" fmla="*/ 2096 w 136911"/>
                <a:gd name="connsiteY1" fmla="*/ 70272 h 69852"/>
                <a:gd name="connsiteX2" fmla="*/ 135095 w 136911"/>
                <a:gd name="connsiteY2" fmla="*/ 70272 h 69852"/>
                <a:gd name="connsiteX3" fmla="*/ 56581 w 136911"/>
                <a:gd name="connsiteY3" fmla="*/ 26404 h 69852"/>
                <a:gd name="connsiteX4" fmla="*/ 60772 w 136911"/>
                <a:gd name="connsiteY4" fmla="*/ 2375 h 69852"/>
                <a:gd name="connsiteX5" fmla="*/ 20816 w 136911"/>
                <a:gd name="connsiteY5" fmla="*/ 2375 h 6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911" h="69852">
                  <a:moveTo>
                    <a:pt x="20816" y="2096"/>
                  </a:moveTo>
                  <a:lnTo>
                    <a:pt x="2096" y="70272"/>
                  </a:lnTo>
                  <a:lnTo>
                    <a:pt x="135095" y="70272"/>
                  </a:lnTo>
                  <a:cubicBezTo>
                    <a:pt x="135095" y="70272"/>
                    <a:pt x="78934" y="37022"/>
                    <a:pt x="56581" y="26404"/>
                  </a:cubicBezTo>
                  <a:lnTo>
                    <a:pt x="60772" y="2375"/>
                  </a:lnTo>
                  <a:lnTo>
                    <a:pt x="20816" y="2375"/>
                  </a:lnTo>
                  <a:close/>
                </a:path>
              </a:pathLst>
            </a:custGeom>
            <a:solidFill>
              <a:srgbClr val="F087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6" name="Forma libre 236">
              <a:extLst>
                <a:ext uri="{FF2B5EF4-FFF2-40B4-BE49-F238E27FC236}">
                  <a16:creationId xmlns:a16="http://schemas.microsoft.com/office/drawing/2014/main" id="{5C4789D8-E29A-894C-A7B8-B3944E19DD34}"/>
                </a:ext>
              </a:extLst>
            </p:cNvPr>
            <p:cNvSpPr/>
            <p:nvPr/>
          </p:nvSpPr>
          <p:spPr>
            <a:xfrm>
              <a:off x="6868040" y="2383163"/>
              <a:ext cx="178823" cy="569999"/>
            </a:xfrm>
            <a:custGeom>
              <a:avLst/>
              <a:gdLst>
                <a:gd name="connsiteX0" fmla="*/ 176728 w 178823"/>
                <a:gd name="connsiteY0" fmla="*/ 2096 h 569998"/>
                <a:gd name="connsiteX1" fmla="*/ 129507 w 178823"/>
                <a:gd name="connsiteY1" fmla="*/ 282624 h 569998"/>
                <a:gd name="connsiteX2" fmla="*/ 49875 w 178823"/>
                <a:gd name="connsiteY2" fmla="*/ 568462 h 569998"/>
                <a:gd name="connsiteX3" fmla="*/ 2096 w 178823"/>
                <a:gd name="connsiteY3" fmla="*/ 568462 h 569998"/>
                <a:gd name="connsiteX4" fmla="*/ 66640 w 178823"/>
                <a:gd name="connsiteY4" fmla="*/ 265580 h 569998"/>
                <a:gd name="connsiteX5" fmla="*/ 27801 w 178823"/>
                <a:gd name="connsiteY5" fmla="*/ 2375 h 569998"/>
                <a:gd name="connsiteX6" fmla="*/ 176728 w 178823"/>
                <a:gd name="connsiteY6" fmla="*/ 2375 h 56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823" h="569998">
                  <a:moveTo>
                    <a:pt x="176728" y="2096"/>
                  </a:moveTo>
                  <a:lnTo>
                    <a:pt x="129507" y="282624"/>
                  </a:lnTo>
                  <a:lnTo>
                    <a:pt x="49875" y="568462"/>
                  </a:lnTo>
                  <a:lnTo>
                    <a:pt x="2096" y="568462"/>
                  </a:lnTo>
                  <a:cubicBezTo>
                    <a:pt x="2096" y="568462"/>
                    <a:pt x="17463" y="294080"/>
                    <a:pt x="66640" y="265580"/>
                  </a:cubicBezTo>
                  <a:lnTo>
                    <a:pt x="27801" y="2375"/>
                  </a:lnTo>
                  <a:lnTo>
                    <a:pt x="176728" y="2375"/>
                  </a:lnTo>
                  <a:close/>
                </a:path>
              </a:pathLst>
            </a:custGeom>
            <a:solidFill>
              <a:srgbClr val="3238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7" name="Forma libre 237">
              <a:extLst>
                <a:ext uri="{FF2B5EF4-FFF2-40B4-BE49-F238E27FC236}">
                  <a16:creationId xmlns:a16="http://schemas.microsoft.com/office/drawing/2014/main" id="{BAD9AB7C-F5C6-FF4D-AE0D-F95F471809FA}"/>
                </a:ext>
              </a:extLst>
            </p:cNvPr>
            <p:cNvSpPr/>
            <p:nvPr/>
          </p:nvSpPr>
          <p:spPr>
            <a:xfrm>
              <a:off x="6893746" y="2383163"/>
              <a:ext cx="150882" cy="44706"/>
            </a:xfrm>
            <a:custGeom>
              <a:avLst/>
              <a:gdLst>
                <a:gd name="connsiteX0" fmla="*/ 147948 w 150882"/>
                <a:gd name="connsiteY0" fmla="*/ 21375 h 44705"/>
                <a:gd name="connsiteX1" fmla="*/ 151022 w 150882"/>
                <a:gd name="connsiteY1" fmla="*/ 2096 h 44705"/>
                <a:gd name="connsiteX2" fmla="*/ 2096 w 150882"/>
                <a:gd name="connsiteY2" fmla="*/ 2096 h 44705"/>
                <a:gd name="connsiteX3" fmla="*/ 5449 w 150882"/>
                <a:gd name="connsiteY3" fmla="*/ 25007 h 44705"/>
                <a:gd name="connsiteX4" fmla="*/ 148228 w 150882"/>
                <a:gd name="connsiteY4" fmla="*/ 43169 h 4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82" h="44705">
                  <a:moveTo>
                    <a:pt x="147948" y="21375"/>
                  </a:moveTo>
                  <a:lnTo>
                    <a:pt x="151022" y="2096"/>
                  </a:lnTo>
                  <a:lnTo>
                    <a:pt x="2096" y="2096"/>
                  </a:lnTo>
                  <a:lnTo>
                    <a:pt x="5449" y="25007"/>
                  </a:lnTo>
                  <a:lnTo>
                    <a:pt x="148228" y="43169"/>
                  </a:lnTo>
                  <a:close/>
                </a:path>
              </a:pathLst>
            </a:custGeom>
            <a:solidFill>
              <a:srgbClr val="020203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8" name="Forma libre 238">
              <a:extLst>
                <a:ext uri="{FF2B5EF4-FFF2-40B4-BE49-F238E27FC236}">
                  <a16:creationId xmlns:a16="http://schemas.microsoft.com/office/drawing/2014/main" id="{C69BD721-3D93-024D-83B3-58E154B05001}"/>
                </a:ext>
              </a:extLst>
            </p:cNvPr>
            <p:cNvSpPr/>
            <p:nvPr/>
          </p:nvSpPr>
          <p:spPr>
            <a:xfrm>
              <a:off x="7119510" y="2130854"/>
              <a:ext cx="78235" cy="83823"/>
            </a:xfrm>
            <a:custGeom>
              <a:avLst/>
              <a:gdLst>
                <a:gd name="connsiteX0" fmla="*/ 2096 w 78235"/>
                <a:gd name="connsiteY0" fmla="*/ 60772 h 83823"/>
                <a:gd name="connsiteX1" fmla="*/ 77816 w 78235"/>
                <a:gd name="connsiteY1" fmla="*/ 2096 h 83823"/>
                <a:gd name="connsiteX2" fmla="*/ 59654 w 78235"/>
                <a:gd name="connsiteY2" fmla="*/ 23890 h 83823"/>
                <a:gd name="connsiteX3" fmla="*/ 57419 w 78235"/>
                <a:gd name="connsiteY3" fmla="*/ 57978 h 83823"/>
                <a:gd name="connsiteX4" fmla="*/ 28919 w 78235"/>
                <a:gd name="connsiteY4" fmla="*/ 70272 h 83823"/>
                <a:gd name="connsiteX5" fmla="*/ 16625 w 78235"/>
                <a:gd name="connsiteY5" fmla="*/ 83963 h 83823"/>
                <a:gd name="connsiteX6" fmla="*/ 2096 w 78235"/>
                <a:gd name="connsiteY6" fmla="*/ 60772 h 8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235" h="83823">
                  <a:moveTo>
                    <a:pt x="2096" y="60772"/>
                  </a:moveTo>
                  <a:cubicBezTo>
                    <a:pt x="2096" y="60772"/>
                    <a:pt x="31713" y="12993"/>
                    <a:pt x="77816" y="2096"/>
                  </a:cubicBezTo>
                  <a:lnTo>
                    <a:pt x="59654" y="23890"/>
                  </a:lnTo>
                  <a:cubicBezTo>
                    <a:pt x="59654" y="23890"/>
                    <a:pt x="68316" y="46522"/>
                    <a:pt x="57419" y="57978"/>
                  </a:cubicBezTo>
                  <a:cubicBezTo>
                    <a:pt x="46522" y="69434"/>
                    <a:pt x="28919" y="70272"/>
                    <a:pt x="28919" y="70272"/>
                  </a:cubicBezTo>
                  <a:lnTo>
                    <a:pt x="16625" y="83963"/>
                  </a:lnTo>
                  <a:lnTo>
                    <a:pt x="2096" y="60772"/>
                  </a:lnTo>
                  <a:close/>
                </a:path>
              </a:pathLst>
            </a:custGeom>
            <a:solidFill>
              <a:srgbClr val="F5ABA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9" name="Forma libre 239">
              <a:extLst>
                <a:ext uri="{FF2B5EF4-FFF2-40B4-BE49-F238E27FC236}">
                  <a16:creationId xmlns:a16="http://schemas.microsoft.com/office/drawing/2014/main" id="{895968F7-008A-4549-9A84-2712E43A2B19}"/>
                </a:ext>
              </a:extLst>
            </p:cNvPr>
            <p:cNvSpPr/>
            <p:nvPr/>
          </p:nvSpPr>
          <p:spPr>
            <a:xfrm>
              <a:off x="6985951" y="2150413"/>
              <a:ext cx="159264" cy="181617"/>
            </a:xfrm>
            <a:custGeom>
              <a:avLst/>
              <a:gdLst>
                <a:gd name="connsiteX0" fmla="*/ 18581 w 159264"/>
                <a:gd name="connsiteY0" fmla="*/ 2096 h 181617"/>
                <a:gd name="connsiteX1" fmla="*/ 59095 w 159264"/>
                <a:gd name="connsiteY1" fmla="*/ 84801 h 181617"/>
                <a:gd name="connsiteX2" fmla="*/ 138448 w 159264"/>
                <a:gd name="connsiteY2" fmla="*/ 31154 h 181617"/>
                <a:gd name="connsiteX3" fmla="*/ 158286 w 159264"/>
                <a:gd name="connsiteY3" fmla="*/ 61610 h 181617"/>
                <a:gd name="connsiteX4" fmla="*/ 58816 w 159264"/>
                <a:gd name="connsiteY4" fmla="*/ 181757 h 181617"/>
                <a:gd name="connsiteX5" fmla="*/ 2096 w 159264"/>
                <a:gd name="connsiteY5" fmla="*/ 103801 h 181617"/>
                <a:gd name="connsiteX6" fmla="*/ 18581 w 159264"/>
                <a:gd name="connsiteY6" fmla="*/ 2096 h 18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64" h="181617">
                  <a:moveTo>
                    <a:pt x="18581" y="2096"/>
                  </a:moveTo>
                  <a:lnTo>
                    <a:pt x="59095" y="84801"/>
                  </a:lnTo>
                  <a:lnTo>
                    <a:pt x="138448" y="31154"/>
                  </a:lnTo>
                  <a:lnTo>
                    <a:pt x="158286" y="61610"/>
                  </a:lnTo>
                  <a:cubicBezTo>
                    <a:pt x="158286" y="61610"/>
                    <a:pt x="89272" y="191257"/>
                    <a:pt x="58816" y="181757"/>
                  </a:cubicBezTo>
                  <a:cubicBezTo>
                    <a:pt x="28360" y="172257"/>
                    <a:pt x="2096" y="103801"/>
                    <a:pt x="2096" y="103801"/>
                  </a:cubicBezTo>
                  <a:lnTo>
                    <a:pt x="18581" y="20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0" name="Forma libre 240">
              <a:extLst>
                <a:ext uri="{FF2B5EF4-FFF2-40B4-BE49-F238E27FC236}">
                  <a16:creationId xmlns:a16="http://schemas.microsoft.com/office/drawing/2014/main" id="{19C27830-5446-B44A-8637-5D03640D2E29}"/>
                </a:ext>
              </a:extLst>
            </p:cNvPr>
            <p:cNvSpPr/>
            <p:nvPr/>
          </p:nvSpPr>
          <p:spPr>
            <a:xfrm>
              <a:off x="6985951" y="2150413"/>
              <a:ext cx="97794" cy="181617"/>
            </a:xfrm>
            <a:custGeom>
              <a:avLst/>
              <a:gdLst>
                <a:gd name="connsiteX0" fmla="*/ 58816 w 97793"/>
                <a:gd name="connsiteY0" fmla="*/ 84801 h 181617"/>
                <a:gd name="connsiteX1" fmla="*/ 18301 w 97793"/>
                <a:gd name="connsiteY1" fmla="*/ 2096 h 181617"/>
                <a:gd name="connsiteX2" fmla="*/ 2096 w 97793"/>
                <a:gd name="connsiteY2" fmla="*/ 103801 h 181617"/>
                <a:gd name="connsiteX3" fmla="*/ 58816 w 97793"/>
                <a:gd name="connsiteY3" fmla="*/ 181757 h 181617"/>
                <a:gd name="connsiteX4" fmla="*/ 61051 w 97793"/>
                <a:gd name="connsiteY4" fmla="*/ 182036 h 181617"/>
                <a:gd name="connsiteX5" fmla="*/ 97654 w 97793"/>
                <a:gd name="connsiteY5" fmla="*/ 58257 h 181617"/>
                <a:gd name="connsiteX6" fmla="*/ 58816 w 97793"/>
                <a:gd name="connsiteY6" fmla="*/ 84801 h 181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793" h="181617">
                  <a:moveTo>
                    <a:pt x="58816" y="84801"/>
                  </a:moveTo>
                  <a:lnTo>
                    <a:pt x="18301" y="2096"/>
                  </a:lnTo>
                  <a:lnTo>
                    <a:pt x="2096" y="103801"/>
                  </a:lnTo>
                  <a:cubicBezTo>
                    <a:pt x="2096" y="103801"/>
                    <a:pt x="28360" y="172257"/>
                    <a:pt x="58816" y="181757"/>
                  </a:cubicBezTo>
                  <a:cubicBezTo>
                    <a:pt x="59654" y="182036"/>
                    <a:pt x="60213" y="182036"/>
                    <a:pt x="61051" y="182036"/>
                  </a:cubicBezTo>
                  <a:lnTo>
                    <a:pt x="97654" y="58257"/>
                  </a:lnTo>
                  <a:lnTo>
                    <a:pt x="58816" y="84801"/>
                  </a:lnTo>
                  <a:close/>
                </a:path>
              </a:pathLst>
            </a:custGeom>
            <a:solidFill>
              <a:srgbClr val="020203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1" name="Forma libre 241">
              <a:extLst>
                <a:ext uri="{FF2B5EF4-FFF2-40B4-BE49-F238E27FC236}">
                  <a16:creationId xmlns:a16="http://schemas.microsoft.com/office/drawing/2014/main" id="{448AE6D1-317B-A545-AD34-E7107E8CE284}"/>
                </a:ext>
              </a:extLst>
            </p:cNvPr>
            <p:cNvSpPr/>
            <p:nvPr/>
          </p:nvSpPr>
          <p:spPr>
            <a:xfrm>
              <a:off x="6915814" y="1928509"/>
              <a:ext cx="128529" cy="170441"/>
            </a:xfrm>
            <a:custGeom>
              <a:avLst/>
              <a:gdLst>
                <a:gd name="connsiteX0" fmla="*/ 119454 w 128529"/>
                <a:gd name="connsiteY0" fmla="*/ 28691 h 170440"/>
                <a:gd name="connsiteX1" fmla="*/ 128954 w 128529"/>
                <a:gd name="connsiteY1" fmla="*/ 81220 h 170440"/>
                <a:gd name="connsiteX2" fmla="*/ 115821 w 128529"/>
                <a:gd name="connsiteY2" fmla="*/ 81220 h 170440"/>
                <a:gd name="connsiteX3" fmla="*/ 108557 w 128529"/>
                <a:gd name="connsiteY3" fmla="*/ 126764 h 170440"/>
                <a:gd name="connsiteX4" fmla="*/ 81733 w 128529"/>
                <a:gd name="connsiteY4" fmla="*/ 131514 h 170440"/>
                <a:gd name="connsiteX5" fmla="*/ 71954 w 128529"/>
                <a:gd name="connsiteY5" fmla="*/ 170073 h 170440"/>
                <a:gd name="connsiteX6" fmla="*/ 19145 w 128529"/>
                <a:gd name="connsiteY6" fmla="*/ 165603 h 170440"/>
                <a:gd name="connsiteX7" fmla="*/ 24454 w 128529"/>
                <a:gd name="connsiteY7" fmla="*/ 118382 h 170440"/>
                <a:gd name="connsiteX8" fmla="*/ 3778 w 128529"/>
                <a:gd name="connsiteY8" fmla="*/ 39309 h 170440"/>
                <a:gd name="connsiteX9" fmla="*/ 119454 w 128529"/>
                <a:gd name="connsiteY9" fmla="*/ 28691 h 17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8529" h="170440">
                  <a:moveTo>
                    <a:pt x="119454" y="28691"/>
                  </a:moveTo>
                  <a:cubicBezTo>
                    <a:pt x="119454" y="28691"/>
                    <a:pt x="124204" y="70882"/>
                    <a:pt x="128954" y="81220"/>
                  </a:cubicBezTo>
                  <a:lnTo>
                    <a:pt x="115821" y="81220"/>
                  </a:lnTo>
                  <a:cubicBezTo>
                    <a:pt x="115821" y="81220"/>
                    <a:pt x="116939" y="121735"/>
                    <a:pt x="108557" y="126764"/>
                  </a:cubicBezTo>
                  <a:cubicBezTo>
                    <a:pt x="102689" y="130397"/>
                    <a:pt x="85645" y="126764"/>
                    <a:pt x="81733" y="131514"/>
                  </a:cubicBezTo>
                  <a:cubicBezTo>
                    <a:pt x="77822" y="136264"/>
                    <a:pt x="71954" y="170073"/>
                    <a:pt x="71954" y="170073"/>
                  </a:cubicBezTo>
                  <a:lnTo>
                    <a:pt x="19145" y="165603"/>
                  </a:lnTo>
                  <a:lnTo>
                    <a:pt x="24454" y="118382"/>
                  </a:lnTo>
                  <a:cubicBezTo>
                    <a:pt x="24454" y="118382"/>
                    <a:pt x="-5164" y="82897"/>
                    <a:pt x="3778" y="39309"/>
                  </a:cubicBezTo>
                  <a:cubicBezTo>
                    <a:pt x="12719" y="-4279"/>
                    <a:pt x="111630" y="-11823"/>
                    <a:pt x="119454" y="28691"/>
                  </a:cubicBezTo>
                  <a:close/>
                </a:path>
              </a:pathLst>
            </a:custGeom>
            <a:solidFill>
              <a:srgbClr val="F5ABA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2" name="Forma libre 242">
              <a:extLst>
                <a:ext uri="{FF2B5EF4-FFF2-40B4-BE49-F238E27FC236}">
                  <a16:creationId xmlns:a16="http://schemas.microsoft.com/office/drawing/2014/main" id="{4EBF13E9-299B-DC49-BC55-EB990ABDA5AE}"/>
                </a:ext>
              </a:extLst>
            </p:cNvPr>
            <p:cNvSpPr/>
            <p:nvPr/>
          </p:nvSpPr>
          <p:spPr>
            <a:xfrm>
              <a:off x="6925599" y="2023281"/>
              <a:ext cx="81029" cy="75441"/>
            </a:xfrm>
            <a:custGeom>
              <a:avLst/>
              <a:gdLst>
                <a:gd name="connsiteX0" fmla="*/ 43728 w 81029"/>
                <a:gd name="connsiteY0" fmla="*/ 4331 h 75441"/>
                <a:gd name="connsiteX1" fmla="*/ 2096 w 81029"/>
                <a:gd name="connsiteY1" fmla="*/ 2096 h 75441"/>
                <a:gd name="connsiteX2" fmla="*/ 14948 w 81029"/>
                <a:gd name="connsiteY2" fmla="*/ 23331 h 75441"/>
                <a:gd name="connsiteX3" fmla="*/ 9640 w 81029"/>
                <a:gd name="connsiteY3" fmla="*/ 70551 h 75441"/>
                <a:gd name="connsiteX4" fmla="*/ 62448 w 81029"/>
                <a:gd name="connsiteY4" fmla="*/ 75022 h 75441"/>
                <a:gd name="connsiteX5" fmla="*/ 72228 w 81029"/>
                <a:gd name="connsiteY5" fmla="*/ 36463 h 75441"/>
                <a:gd name="connsiteX6" fmla="*/ 80890 w 81029"/>
                <a:gd name="connsiteY6" fmla="*/ 33948 h 75441"/>
                <a:gd name="connsiteX7" fmla="*/ 43728 w 81029"/>
                <a:gd name="connsiteY7" fmla="*/ 4331 h 7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29" h="75441">
                  <a:moveTo>
                    <a:pt x="43728" y="4331"/>
                  </a:moveTo>
                  <a:lnTo>
                    <a:pt x="2096" y="2096"/>
                  </a:lnTo>
                  <a:cubicBezTo>
                    <a:pt x="8243" y="15228"/>
                    <a:pt x="14948" y="23331"/>
                    <a:pt x="14948" y="23331"/>
                  </a:cubicBezTo>
                  <a:lnTo>
                    <a:pt x="9640" y="70551"/>
                  </a:lnTo>
                  <a:lnTo>
                    <a:pt x="62448" y="75022"/>
                  </a:lnTo>
                  <a:cubicBezTo>
                    <a:pt x="62448" y="75022"/>
                    <a:pt x="68316" y="41213"/>
                    <a:pt x="72228" y="36463"/>
                  </a:cubicBezTo>
                  <a:cubicBezTo>
                    <a:pt x="73625" y="34787"/>
                    <a:pt x="76978" y="33948"/>
                    <a:pt x="80890" y="33948"/>
                  </a:cubicBezTo>
                  <a:cubicBezTo>
                    <a:pt x="60493" y="28360"/>
                    <a:pt x="42051" y="5449"/>
                    <a:pt x="43728" y="4331"/>
                  </a:cubicBezTo>
                  <a:close/>
                </a:path>
              </a:pathLst>
            </a:custGeom>
            <a:solidFill>
              <a:srgbClr val="020203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3" name="Forma libre 243">
              <a:extLst>
                <a:ext uri="{FF2B5EF4-FFF2-40B4-BE49-F238E27FC236}">
                  <a16:creationId xmlns:a16="http://schemas.microsoft.com/office/drawing/2014/main" id="{47722B26-9B20-3043-A57A-689B27B4A0A7}"/>
                </a:ext>
              </a:extLst>
            </p:cNvPr>
            <p:cNvSpPr/>
            <p:nvPr/>
          </p:nvSpPr>
          <p:spPr>
            <a:xfrm>
              <a:off x="6893671" y="1899037"/>
              <a:ext cx="167647" cy="148088"/>
            </a:xfrm>
            <a:custGeom>
              <a:avLst/>
              <a:gdLst>
                <a:gd name="connsiteX0" fmla="*/ 143273 w 167646"/>
                <a:gd name="connsiteY0" fmla="*/ 72133 h 148087"/>
                <a:gd name="connsiteX1" fmla="*/ 109743 w 167646"/>
                <a:gd name="connsiteY1" fmla="*/ 64031 h 148087"/>
                <a:gd name="connsiteX2" fmla="*/ 81523 w 167646"/>
                <a:gd name="connsiteY2" fmla="*/ 87501 h 148087"/>
                <a:gd name="connsiteX3" fmla="*/ 78170 w 167646"/>
                <a:gd name="connsiteY3" fmla="*/ 108177 h 148087"/>
                <a:gd name="connsiteX4" fmla="*/ 64199 w 167646"/>
                <a:gd name="connsiteY4" fmla="*/ 90575 h 148087"/>
                <a:gd name="connsiteX5" fmla="*/ 58890 w 167646"/>
                <a:gd name="connsiteY5" fmla="*/ 111810 h 148087"/>
                <a:gd name="connsiteX6" fmla="*/ 75655 w 167646"/>
                <a:gd name="connsiteY6" fmla="*/ 128574 h 148087"/>
                <a:gd name="connsiteX7" fmla="*/ 46596 w 167646"/>
                <a:gd name="connsiteY7" fmla="*/ 147854 h 148087"/>
                <a:gd name="connsiteX8" fmla="*/ 19214 w 167646"/>
                <a:gd name="connsiteY8" fmla="*/ 121589 h 148087"/>
                <a:gd name="connsiteX9" fmla="*/ 7758 w 167646"/>
                <a:gd name="connsiteY9" fmla="*/ 73251 h 148087"/>
                <a:gd name="connsiteX10" fmla="*/ 33464 w 167646"/>
                <a:gd name="connsiteY10" fmla="*/ 37207 h 148087"/>
                <a:gd name="connsiteX11" fmla="*/ 65037 w 167646"/>
                <a:gd name="connsiteY11" fmla="*/ 15972 h 148087"/>
                <a:gd name="connsiteX12" fmla="*/ 113376 w 167646"/>
                <a:gd name="connsiteY12" fmla="*/ 12898 h 148087"/>
                <a:gd name="connsiteX13" fmla="*/ 166464 w 167646"/>
                <a:gd name="connsiteY13" fmla="*/ 35810 h 148087"/>
                <a:gd name="connsiteX14" fmla="*/ 157523 w 167646"/>
                <a:gd name="connsiteY14" fmla="*/ 69339 h 148087"/>
                <a:gd name="connsiteX15" fmla="*/ 146346 w 167646"/>
                <a:gd name="connsiteY15" fmla="*/ 92810 h 148087"/>
                <a:gd name="connsiteX16" fmla="*/ 143273 w 167646"/>
                <a:gd name="connsiteY16" fmla="*/ 72133 h 14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646" h="148087">
                  <a:moveTo>
                    <a:pt x="143273" y="72133"/>
                  </a:moveTo>
                  <a:cubicBezTo>
                    <a:pt x="143273" y="72133"/>
                    <a:pt x="132096" y="78839"/>
                    <a:pt x="109743" y="64031"/>
                  </a:cubicBezTo>
                  <a:cubicBezTo>
                    <a:pt x="109743" y="64031"/>
                    <a:pt x="94655" y="91133"/>
                    <a:pt x="81523" y="87501"/>
                  </a:cubicBezTo>
                  <a:cubicBezTo>
                    <a:pt x="81523" y="87501"/>
                    <a:pt x="80964" y="106780"/>
                    <a:pt x="78170" y="108177"/>
                  </a:cubicBezTo>
                  <a:cubicBezTo>
                    <a:pt x="75376" y="109575"/>
                    <a:pt x="69787" y="91692"/>
                    <a:pt x="64199" y="90575"/>
                  </a:cubicBezTo>
                  <a:cubicBezTo>
                    <a:pt x="58611" y="89457"/>
                    <a:pt x="52743" y="95045"/>
                    <a:pt x="58890" y="111810"/>
                  </a:cubicBezTo>
                  <a:cubicBezTo>
                    <a:pt x="64758" y="128574"/>
                    <a:pt x="75655" y="128574"/>
                    <a:pt x="75655" y="128574"/>
                  </a:cubicBezTo>
                  <a:lnTo>
                    <a:pt x="46596" y="147854"/>
                  </a:lnTo>
                  <a:cubicBezTo>
                    <a:pt x="46596" y="147854"/>
                    <a:pt x="23685" y="140589"/>
                    <a:pt x="19214" y="121589"/>
                  </a:cubicBezTo>
                  <a:cubicBezTo>
                    <a:pt x="19214" y="121589"/>
                    <a:pt x="-9845" y="93369"/>
                    <a:pt x="7758" y="73251"/>
                  </a:cubicBezTo>
                  <a:cubicBezTo>
                    <a:pt x="7758" y="73251"/>
                    <a:pt x="-11521" y="57045"/>
                    <a:pt x="33464" y="37207"/>
                  </a:cubicBezTo>
                  <a:cubicBezTo>
                    <a:pt x="33464" y="37207"/>
                    <a:pt x="44082" y="-1911"/>
                    <a:pt x="65037" y="15972"/>
                  </a:cubicBezTo>
                  <a:cubicBezTo>
                    <a:pt x="65037" y="15972"/>
                    <a:pt x="103876" y="-13087"/>
                    <a:pt x="113376" y="12898"/>
                  </a:cubicBezTo>
                  <a:cubicBezTo>
                    <a:pt x="113376" y="12898"/>
                    <a:pt x="163390" y="8707"/>
                    <a:pt x="166464" y="35810"/>
                  </a:cubicBezTo>
                  <a:cubicBezTo>
                    <a:pt x="169537" y="62913"/>
                    <a:pt x="157523" y="69339"/>
                    <a:pt x="157523" y="69339"/>
                  </a:cubicBezTo>
                  <a:cubicBezTo>
                    <a:pt x="157523" y="69339"/>
                    <a:pt x="160317" y="91692"/>
                    <a:pt x="146346" y="92810"/>
                  </a:cubicBezTo>
                  <a:lnTo>
                    <a:pt x="143273" y="72133"/>
                  </a:lnTo>
                  <a:close/>
                </a:path>
              </a:pathLst>
            </a:custGeom>
            <a:solidFill>
              <a:srgbClr val="2122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4" name="Forma libre 244">
              <a:extLst>
                <a:ext uri="{FF2B5EF4-FFF2-40B4-BE49-F238E27FC236}">
                  <a16:creationId xmlns:a16="http://schemas.microsoft.com/office/drawing/2014/main" id="{0EB1EC1B-3260-434F-9C65-326F04737BC5}"/>
                </a:ext>
              </a:extLst>
            </p:cNvPr>
            <p:cNvSpPr/>
            <p:nvPr/>
          </p:nvSpPr>
          <p:spPr>
            <a:xfrm>
              <a:off x="6868398" y="2081116"/>
              <a:ext cx="190000" cy="324117"/>
            </a:xfrm>
            <a:custGeom>
              <a:avLst/>
              <a:gdLst>
                <a:gd name="connsiteX0" fmla="*/ 29958 w 189999"/>
                <a:gd name="connsiteY0" fmla="*/ 67760 h 324116"/>
                <a:gd name="connsiteX1" fmla="*/ 8164 w 189999"/>
                <a:gd name="connsiteY1" fmla="*/ 33393 h 324116"/>
                <a:gd name="connsiteX2" fmla="*/ 125237 w 189999"/>
                <a:gd name="connsiteY2" fmla="*/ 10202 h 324116"/>
                <a:gd name="connsiteX3" fmla="*/ 135296 w 189999"/>
                <a:gd name="connsiteY3" fmla="*/ 39819 h 324116"/>
                <a:gd name="connsiteX4" fmla="*/ 167149 w 189999"/>
                <a:gd name="connsiteY4" fmla="*/ 148510 h 324116"/>
                <a:gd name="connsiteX5" fmla="*/ 186987 w 189999"/>
                <a:gd name="connsiteY5" fmla="*/ 272289 h 324116"/>
                <a:gd name="connsiteX6" fmla="*/ 165752 w 189999"/>
                <a:gd name="connsiteY6" fmla="*/ 322583 h 324116"/>
                <a:gd name="connsiteX7" fmla="*/ 27723 w 189999"/>
                <a:gd name="connsiteY7" fmla="*/ 322583 h 324116"/>
                <a:gd name="connsiteX8" fmla="*/ 7885 w 189999"/>
                <a:gd name="connsiteY8" fmla="*/ 244907 h 324116"/>
                <a:gd name="connsiteX9" fmla="*/ 29958 w 189999"/>
                <a:gd name="connsiteY9" fmla="*/ 67760 h 3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999" h="324116">
                  <a:moveTo>
                    <a:pt x="29958" y="67760"/>
                  </a:moveTo>
                  <a:cubicBezTo>
                    <a:pt x="29958" y="67760"/>
                    <a:pt x="3693" y="61334"/>
                    <a:pt x="8164" y="33393"/>
                  </a:cubicBezTo>
                  <a:cubicBezTo>
                    <a:pt x="12635" y="5172"/>
                    <a:pt x="49517" y="-7401"/>
                    <a:pt x="125237" y="10202"/>
                  </a:cubicBezTo>
                  <a:cubicBezTo>
                    <a:pt x="134178" y="12158"/>
                    <a:pt x="141164" y="26966"/>
                    <a:pt x="135296" y="39819"/>
                  </a:cubicBezTo>
                  <a:cubicBezTo>
                    <a:pt x="135296" y="39819"/>
                    <a:pt x="159605" y="99613"/>
                    <a:pt x="167149" y="148510"/>
                  </a:cubicBezTo>
                  <a:cubicBezTo>
                    <a:pt x="174693" y="197407"/>
                    <a:pt x="178605" y="248539"/>
                    <a:pt x="186987" y="272289"/>
                  </a:cubicBezTo>
                  <a:cubicBezTo>
                    <a:pt x="195090" y="296039"/>
                    <a:pt x="188384" y="322583"/>
                    <a:pt x="165752" y="322583"/>
                  </a:cubicBezTo>
                  <a:cubicBezTo>
                    <a:pt x="143399" y="322583"/>
                    <a:pt x="55105" y="322583"/>
                    <a:pt x="27723" y="322583"/>
                  </a:cubicBezTo>
                  <a:cubicBezTo>
                    <a:pt x="340" y="322583"/>
                    <a:pt x="-3012" y="284583"/>
                    <a:pt x="7885" y="244907"/>
                  </a:cubicBezTo>
                  <a:cubicBezTo>
                    <a:pt x="18502" y="205510"/>
                    <a:pt x="34429" y="96260"/>
                    <a:pt x="29958" y="67760"/>
                  </a:cubicBezTo>
                  <a:close/>
                </a:path>
              </a:pathLst>
            </a:custGeom>
            <a:solidFill>
              <a:srgbClr val="4444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5" name="Forma libre 245">
              <a:extLst>
                <a:ext uri="{FF2B5EF4-FFF2-40B4-BE49-F238E27FC236}">
                  <a16:creationId xmlns:a16="http://schemas.microsoft.com/office/drawing/2014/main" id="{1492F2A1-D965-924B-9FC8-5E276D1784E5}"/>
                </a:ext>
              </a:extLst>
            </p:cNvPr>
            <p:cNvSpPr/>
            <p:nvPr/>
          </p:nvSpPr>
          <p:spPr>
            <a:xfrm>
              <a:off x="6856763" y="2130897"/>
              <a:ext cx="142500" cy="262646"/>
            </a:xfrm>
            <a:custGeom>
              <a:avLst/>
              <a:gdLst>
                <a:gd name="connsiteX0" fmla="*/ 103064 w 142499"/>
                <a:gd name="connsiteY0" fmla="*/ 2612 h 262646"/>
                <a:gd name="connsiteX1" fmla="*/ 107534 w 142499"/>
                <a:gd name="connsiteY1" fmla="*/ 121641 h 262646"/>
                <a:gd name="connsiteX2" fmla="*/ 103064 w 142499"/>
                <a:gd name="connsiteY2" fmla="*/ 187023 h 262646"/>
                <a:gd name="connsiteX3" fmla="*/ 140784 w 142499"/>
                <a:gd name="connsiteY3" fmla="*/ 227259 h 262646"/>
                <a:gd name="connsiteX4" fmla="*/ 124578 w 142499"/>
                <a:gd name="connsiteY4" fmla="*/ 261347 h 262646"/>
                <a:gd name="connsiteX5" fmla="*/ 13373 w 142499"/>
                <a:gd name="connsiteY5" fmla="*/ 223347 h 262646"/>
                <a:gd name="connsiteX6" fmla="*/ 22593 w 142499"/>
                <a:gd name="connsiteY6" fmla="*/ 96774 h 262646"/>
                <a:gd name="connsiteX7" fmla="*/ 103064 w 142499"/>
                <a:gd name="connsiteY7" fmla="*/ 2612 h 26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499" h="262646">
                  <a:moveTo>
                    <a:pt x="103064" y="2612"/>
                  </a:moveTo>
                  <a:cubicBezTo>
                    <a:pt x="146093" y="11833"/>
                    <a:pt x="116196" y="97332"/>
                    <a:pt x="107534" y="121641"/>
                  </a:cubicBezTo>
                  <a:cubicBezTo>
                    <a:pt x="98872" y="146229"/>
                    <a:pt x="89372" y="168023"/>
                    <a:pt x="103064" y="187023"/>
                  </a:cubicBezTo>
                  <a:cubicBezTo>
                    <a:pt x="116755" y="206023"/>
                    <a:pt x="140784" y="227259"/>
                    <a:pt x="140784" y="227259"/>
                  </a:cubicBezTo>
                  <a:lnTo>
                    <a:pt x="124578" y="261347"/>
                  </a:lnTo>
                  <a:cubicBezTo>
                    <a:pt x="124578" y="261347"/>
                    <a:pt x="34887" y="249891"/>
                    <a:pt x="13373" y="223347"/>
                  </a:cubicBezTo>
                  <a:cubicBezTo>
                    <a:pt x="-7863" y="196803"/>
                    <a:pt x="4152" y="137568"/>
                    <a:pt x="22593" y="96774"/>
                  </a:cubicBezTo>
                  <a:cubicBezTo>
                    <a:pt x="41034" y="55980"/>
                    <a:pt x="70931" y="-4094"/>
                    <a:pt x="103064" y="261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6" name="Forma libre 246">
              <a:extLst>
                <a:ext uri="{FF2B5EF4-FFF2-40B4-BE49-F238E27FC236}">
                  <a16:creationId xmlns:a16="http://schemas.microsoft.com/office/drawing/2014/main" id="{9E91BE46-0769-884B-B3BA-5A4B65A9DA9C}"/>
                </a:ext>
              </a:extLst>
            </p:cNvPr>
            <p:cNvSpPr/>
            <p:nvPr/>
          </p:nvSpPr>
          <p:spPr>
            <a:xfrm>
              <a:off x="6975513" y="2344503"/>
              <a:ext cx="27941" cy="53088"/>
            </a:xfrm>
            <a:custGeom>
              <a:avLst/>
              <a:gdLst>
                <a:gd name="connsiteX0" fmla="*/ 3314 w 27941"/>
                <a:gd name="connsiteY0" fmla="*/ 53608 h 53088"/>
                <a:gd name="connsiteX1" fmla="*/ 3314 w 27941"/>
                <a:gd name="connsiteY1" fmla="*/ 53608 h 53088"/>
                <a:gd name="connsiteX2" fmla="*/ 2196 w 27941"/>
                <a:gd name="connsiteY2" fmla="*/ 50814 h 53088"/>
                <a:gd name="connsiteX3" fmla="*/ 23990 w 27941"/>
                <a:gd name="connsiteY3" fmla="*/ 3314 h 53088"/>
                <a:gd name="connsiteX4" fmla="*/ 26785 w 27941"/>
                <a:gd name="connsiteY4" fmla="*/ 2196 h 53088"/>
                <a:gd name="connsiteX5" fmla="*/ 26785 w 27941"/>
                <a:gd name="connsiteY5" fmla="*/ 2196 h 53088"/>
                <a:gd name="connsiteX6" fmla="*/ 27902 w 27941"/>
                <a:gd name="connsiteY6" fmla="*/ 4990 h 53088"/>
                <a:gd name="connsiteX7" fmla="*/ 6108 w 27941"/>
                <a:gd name="connsiteY7" fmla="*/ 52490 h 53088"/>
                <a:gd name="connsiteX8" fmla="*/ 3314 w 27941"/>
                <a:gd name="connsiteY8" fmla="*/ 53608 h 5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41" h="53088">
                  <a:moveTo>
                    <a:pt x="3314" y="53608"/>
                  </a:moveTo>
                  <a:lnTo>
                    <a:pt x="3314" y="53608"/>
                  </a:lnTo>
                  <a:cubicBezTo>
                    <a:pt x="2196" y="53049"/>
                    <a:pt x="1917" y="51932"/>
                    <a:pt x="2196" y="50814"/>
                  </a:cubicBezTo>
                  <a:lnTo>
                    <a:pt x="23990" y="3314"/>
                  </a:lnTo>
                  <a:cubicBezTo>
                    <a:pt x="24549" y="2196"/>
                    <a:pt x="25667" y="1917"/>
                    <a:pt x="26785" y="2196"/>
                  </a:cubicBezTo>
                  <a:lnTo>
                    <a:pt x="26785" y="2196"/>
                  </a:lnTo>
                  <a:cubicBezTo>
                    <a:pt x="27902" y="2755"/>
                    <a:pt x="28182" y="3873"/>
                    <a:pt x="27902" y="4990"/>
                  </a:cubicBezTo>
                  <a:lnTo>
                    <a:pt x="6108" y="52490"/>
                  </a:lnTo>
                  <a:cubicBezTo>
                    <a:pt x="5549" y="53608"/>
                    <a:pt x="4432" y="53887"/>
                    <a:pt x="3314" y="53608"/>
                  </a:cubicBezTo>
                  <a:close/>
                </a:path>
              </a:pathLst>
            </a:custGeom>
            <a:solidFill>
              <a:srgbClr val="A770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7" name="Forma libre 247">
              <a:extLst>
                <a:ext uri="{FF2B5EF4-FFF2-40B4-BE49-F238E27FC236}">
                  <a16:creationId xmlns:a16="http://schemas.microsoft.com/office/drawing/2014/main" id="{CFE85DF1-2EC1-894E-96FB-2202C319C7BA}"/>
                </a:ext>
              </a:extLst>
            </p:cNvPr>
            <p:cNvSpPr/>
            <p:nvPr/>
          </p:nvSpPr>
          <p:spPr>
            <a:xfrm>
              <a:off x="6930628" y="2544942"/>
              <a:ext cx="27941" cy="27941"/>
            </a:xfrm>
            <a:custGeom>
              <a:avLst/>
              <a:gdLst>
                <a:gd name="connsiteX0" fmla="*/ 27801 w 27941"/>
                <a:gd name="connsiteY0" fmla="*/ 14949 h 27941"/>
                <a:gd name="connsiteX1" fmla="*/ 14949 w 27941"/>
                <a:gd name="connsiteY1" fmla="*/ 27801 h 27941"/>
                <a:gd name="connsiteX2" fmla="*/ 2096 w 27941"/>
                <a:gd name="connsiteY2" fmla="*/ 14949 h 27941"/>
                <a:gd name="connsiteX3" fmla="*/ 14949 w 27941"/>
                <a:gd name="connsiteY3" fmla="*/ 2096 h 27941"/>
                <a:gd name="connsiteX4" fmla="*/ 27801 w 27941"/>
                <a:gd name="connsiteY4" fmla="*/ 14949 h 2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1" h="27941">
                  <a:moveTo>
                    <a:pt x="27801" y="14949"/>
                  </a:moveTo>
                  <a:cubicBezTo>
                    <a:pt x="27801" y="21934"/>
                    <a:pt x="22213" y="27801"/>
                    <a:pt x="14949" y="27801"/>
                  </a:cubicBezTo>
                  <a:cubicBezTo>
                    <a:pt x="7963" y="27801"/>
                    <a:pt x="2096" y="21934"/>
                    <a:pt x="2096" y="14949"/>
                  </a:cubicBezTo>
                  <a:cubicBezTo>
                    <a:pt x="2096" y="7963"/>
                    <a:pt x="7684" y="2096"/>
                    <a:pt x="14949" y="2096"/>
                  </a:cubicBezTo>
                  <a:cubicBezTo>
                    <a:pt x="22213" y="2375"/>
                    <a:pt x="27801" y="7963"/>
                    <a:pt x="27801" y="14949"/>
                  </a:cubicBezTo>
                  <a:close/>
                </a:path>
              </a:pathLst>
            </a:custGeom>
            <a:solidFill>
              <a:srgbClr val="59BC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8" name="Forma libre 248">
              <a:extLst>
                <a:ext uri="{FF2B5EF4-FFF2-40B4-BE49-F238E27FC236}">
                  <a16:creationId xmlns:a16="http://schemas.microsoft.com/office/drawing/2014/main" id="{DBADFB52-8755-A94B-9743-9A4A504B7416}"/>
                </a:ext>
              </a:extLst>
            </p:cNvPr>
            <p:cNvSpPr/>
            <p:nvPr/>
          </p:nvSpPr>
          <p:spPr>
            <a:xfrm>
              <a:off x="6844011" y="2489618"/>
              <a:ext cx="67059" cy="67059"/>
            </a:xfrm>
            <a:custGeom>
              <a:avLst/>
              <a:gdLst>
                <a:gd name="connsiteX0" fmla="*/ 34507 w 67058"/>
                <a:gd name="connsiteY0" fmla="*/ 66919 h 67058"/>
                <a:gd name="connsiteX1" fmla="*/ 2096 w 67058"/>
                <a:gd name="connsiteY1" fmla="*/ 34507 h 67058"/>
                <a:gd name="connsiteX2" fmla="*/ 34507 w 67058"/>
                <a:gd name="connsiteY2" fmla="*/ 2096 h 67058"/>
                <a:gd name="connsiteX3" fmla="*/ 66919 w 67058"/>
                <a:gd name="connsiteY3" fmla="*/ 34507 h 67058"/>
                <a:gd name="connsiteX4" fmla="*/ 34507 w 67058"/>
                <a:gd name="connsiteY4" fmla="*/ 66919 h 67058"/>
                <a:gd name="connsiteX5" fmla="*/ 34507 w 67058"/>
                <a:gd name="connsiteY5" fmla="*/ 19140 h 67058"/>
                <a:gd name="connsiteX6" fmla="*/ 19140 w 67058"/>
                <a:gd name="connsiteY6" fmla="*/ 34507 h 67058"/>
                <a:gd name="connsiteX7" fmla="*/ 34507 w 67058"/>
                <a:gd name="connsiteY7" fmla="*/ 49875 h 67058"/>
                <a:gd name="connsiteX8" fmla="*/ 49875 w 67058"/>
                <a:gd name="connsiteY8" fmla="*/ 34507 h 67058"/>
                <a:gd name="connsiteX9" fmla="*/ 34507 w 67058"/>
                <a:gd name="connsiteY9" fmla="*/ 19140 h 6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058" h="67058">
                  <a:moveTo>
                    <a:pt x="34507" y="66919"/>
                  </a:moveTo>
                  <a:cubicBezTo>
                    <a:pt x="16625" y="66919"/>
                    <a:pt x="2096" y="52390"/>
                    <a:pt x="2096" y="34507"/>
                  </a:cubicBezTo>
                  <a:cubicBezTo>
                    <a:pt x="2096" y="16625"/>
                    <a:pt x="16625" y="2096"/>
                    <a:pt x="34507" y="2096"/>
                  </a:cubicBezTo>
                  <a:cubicBezTo>
                    <a:pt x="52390" y="2096"/>
                    <a:pt x="66919" y="16625"/>
                    <a:pt x="66919" y="34507"/>
                  </a:cubicBezTo>
                  <a:cubicBezTo>
                    <a:pt x="66919" y="52390"/>
                    <a:pt x="52390" y="66919"/>
                    <a:pt x="34507" y="66919"/>
                  </a:cubicBezTo>
                  <a:close/>
                  <a:moveTo>
                    <a:pt x="34507" y="19140"/>
                  </a:moveTo>
                  <a:cubicBezTo>
                    <a:pt x="25846" y="19140"/>
                    <a:pt x="19140" y="26125"/>
                    <a:pt x="19140" y="34507"/>
                  </a:cubicBezTo>
                  <a:cubicBezTo>
                    <a:pt x="19140" y="42890"/>
                    <a:pt x="26125" y="49875"/>
                    <a:pt x="34507" y="49875"/>
                  </a:cubicBezTo>
                  <a:cubicBezTo>
                    <a:pt x="43169" y="49875"/>
                    <a:pt x="49875" y="42890"/>
                    <a:pt x="49875" y="34507"/>
                  </a:cubicBezTo>
                  <a:cubicBezTo>
                    <a:pt x="49875" y="26125"/>
                    <a:pt x="43169" y="19140"/>
                    <a:pt x="34507" y="19140"/>
                  </a:cubicBezTo>
                  <a:close/>
                </a:path>
              </a:pathLst>
            </a:custGeom>
            <a:solidFill>
              <a:srgbClr val="FCC4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9" name="Forma libre 249">
              <a:extLst>
                <a:ext uri="{FF2B5EF4-FFF2-40B4-BE49-F238E27FC236}">
                  <a16:creationId xmlns:a16="http://schemas.microsoft.com/office/drawing/2014/main" id="{F2461FC2-180C-8B4E-957B-412789BBE563}"/>
                </a:ext>
              </a:extLst>
            </p:cNvPr>
            <p:cNvSpPr/>
            <p:nvPr/>
          </p:nvSpPr>
          <p:spPr>
            <a:xfrm>
              <a:off x="7759920" y="1882737"/>
              <a:ext cx="61470" cy="61470"/>
            </a:xfrm>
            <a:custGeom>
              <a:avLst/>
              <a:gdLst>
                <a:gd name="connsiteX0" fmla="*/ 50434 w 61470"/>
                <a:gd name="connsiteY0" fmla="*/ 39816 h 61470"/>
                <a:gd name="connsiteX1" fmla="*/ 39816 w 61470"/>
                <a:gd name="connsiteY1" fmla="*/ 39816 h 61470"/>
                <a:gd name="connsiteX2" fmla="*/ 39816 w 61470"/>
                <a:gd name="connsiteY2" fmla="*/ 50713 h 61470"/>
                <a:gd name="connsiteX3" fmla="*/ 30875 w 61470"/>
                <a:gd name="connsiteY3" fmla="*/ 59654 h 61470"/>
                <a:gd name="connsiteX4" fmla="*/ 21934 w 61470"/>
                <a:gd name="connsiteY4" fmla="*/ 50713 h 61470"/>
                <a:gd name="connsiteX5" fmla="*/ 21934 w 61470"/>
                <a:gd name="connsiteY5" fmla="*/ 39816 h 61470"/>
                <a:gd name="connsiteX6" fmla="*/ 11037 w 61470"/>
                <a:gd name="connsiteY6" fmla="*/ 39816 h 61470"/>
                <a:gd name="connsiteX7" fmla="*/ 2096 w 61470"/>
                <a:gd name="connsiteY7" fmla="*/ 30875 h 61470"/>
                <a:gd name="connsiteX8" fmla="*/ 11037 w 61470"/>
                <a:gd name="connsiteY8" fmla="*/ 21934 h 61470"/>
                <a:gd name="connsiteX9" fmla="*/ 21934 w 61470"/>
                <a:gd name="connsiteY9" fmla="*/ 21934 h 61470"/>
                <a:gd name="connsiteX10" fmla="*/ 21934 w 61470"/>
                <a:gd name="connsiteY10" fmla="*/ 11037 h 61470"/>
                <a:gd name="connsiteX11" fmla="*/ 30875 w 61470"/>
                <a:gd name="connsiteY11" fmla="*/ 2096 h 61470"/>
                <a:gd name="connsiteX12" fmla="*/ 39816 w 61470"/>
                <a:gd name="connsiteY12" fmla="*/ 11037 h 61470"/>
                <a:gd name="connsiteX13" fmla="*/ 39816 w 61470"/>
                <a:gd name="connsiteY13" fmla="*/ 21934 h 61470"/>
                <a:gd name="connsiteX14" fmla="*/ 50713 w 61470"/>
                <a:gd name="connsiteY14" fmla="*/ 21934 h 61470"/>
                <a:gd name="connsiteX15" fmla="*/ 59654 w 61470"/>
                <a:gd name="connsiteY15" fmla="*/ 30875 h 61470"/>
                <a:gd name="connsiteX16" fmla="*/ 50434 w 61470"/>
                <a:gd name="connsiteY16" fmla="*/ 39816 h 6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470" h="61470">
                  <a:moveTo>
                    <a:pt x="50434" y="39816"/>
                  </a:moveTo>
                  <a:lnTo>
                    <a:pt x="39816" y="39816"/>
                  </a:lnTo>
                  <a:lnTo>
                    <a:pt x="39816" y="50713"/>
                  </a:lnTo>
                  <a:cubicBezTo>
                    <a:pt x="39816" y="55743"/>
                    <a:pt x="35904" y="59654"/>
                    <a:pt x="30875" y="59654"/>
                  </a:cubicBezTo>
                  <a:cubicBezTo>
                    <a:pt x="25846" y="59654"/>
                    <a:pt x="21934" y="55743"/>
                    <a:pt x="21934" y="50713"/>
                  </a:cubicBezTo>
                  <a:lnTo>
                    <a:pt x="21934" y="39816"/>
                  </a:lnTo>
                  <a:lnTo>
                    <a:pt x="11037" y="39816"/>
                  </a:lnTo>
                  <a:cubicBezTo>
                    <a:pt x="6007" y="39816"/>
                    <a:pt x="2096" y="35904"/>
                    <a:pt x="2096" y="30875"/>
                  </a:cubicBezTo>
                  <a:cubicBezTo>
                    <a:pt x="2096" y="25846"/>
                    <a:pt x="6007" y="21934"/>
                    <a:pt x="11037" y="21934"/>
                  </a:cubicBezTo>
                  <a:lnTo>
                    <a:pt x="21934" y="21934"/>
                  </a:lnTo>
                  <a:lnTo>
                    <a:pt x="21934" y="11037"/>
                  </a:lnTo>
                  <a:cubicBezTo>
                    <a:pt x="21934" y="6007"/>
                    <a:pt x="25846" y="2096"/>
                    <a:pt x="30875" y="2096"/>
                  </a:cubicBezTo>
                  <a:cubicBezTo>
                    <a:pt x="35904" y="2096"/>
                    <a:pt x="39816" y="6007"/>
                    <a:pt x="39816" y="11037"/>
                  </a:cubicBezTo>
                  <a:lnTo>
                    <a:pt x="39816" y="21934"/>
                  </a:lnTo>
                  <a:lnTo>
                    <a:pt x="50713" y="21934"/>
                  </a:lnTo>
                  <a:cubicBezTo>
                    <a:pt x="55743" y="21934"/>
                    <a:pt x="59654" y="25846"/>
                    <a:pt x="59654" y="30875"/>
                  </a:cubicBezTo>
                  <a:cubicBezTo>
                    <a:pt x="59375" y="35904"/>
                    <a:pt x="55463" y="39816"/>
                    <a:pt x="50434" y="39816"/>
                  </a:cubicBezTo>
                  <a:close/>
                </a:path>
              </a:pathLst>
            </a:custGeom>
            <a:solidFill>
              <a:srgbClr val="59BC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0" name="Forma libre 250">
              <a:extLst>
                <a:ext uri="{FF2B5EF4-FFF2-40B4-BE49-F238E27FC236}">
                  <a16:creationId xmlns:a16="http://schemas.microsoft.com/office/drawing/2014/main" id="{ED645E5F-96A3-B04D-8DBF-F9CFC0EEE15C}"/>
                </a:ext>
              </a:extLst>
            </p:cNvPr>
            <p:cNvSpPr/>
            <p:nvPr/>
          </p:nvSpPr>
          <p:spPr>
            <a:xfrm>
              <a:off x="7870288" y="1851164"/>
              <a:ext cx="27941" cy="27941"/>
            </a:xfrm>
            <a:custGeom>
              <a:avLst/>
              <a:gdLst>
                <a:gd name="connsiteX0" fmla="*/ 27801 w 27941"/>
                <a:gd name="connsiteY0" fmla="*/ 14948 h 27941"/>
                <a:gd name="connsiteX1" fmla="*/ 14949 w 27941"/>
                <a:gd name="connsiteY1" fmla="*/ 27801 h 27941"/>
                <a:gd name="connsiteX2" fmla="*/ 2096 w 27941"/>
                <a:gd name="connsiteY2" fmla="*/ 14948 h 27941"/>
                <a:gd name="connsiteX3" fmla="*/ 14949 w 27941"/>
                <a:gd name="connsiteY3" fmla="*/ 2096 h 27941"/>
                <a:gd name="connsiteX4" fmla="*/ 27801 w 27941"/>
                <a:gd name="connsiteY4" fmla="*/ 14948 h 2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1" h="27941">
                  <a:moveTo>
                    <a:pt x="27801" y="14948"/>
                  </a:moveTo>
                  <a:cubicBezTo>
                    <a:pt x="27801" y="21934"/>
                    <a:pt x="22213" y="27801"/>
                    <a:pt x="14949" y="27801"/>
                  </a:cubicBezTo>
                  <a:cubicBezTo>
                    <a:pt x="7963" y="27801"/>
                    <a:pt x="2096" y="22213"/>
                    <a:pt x="2096" y="14948"/>
                  </a:cubicBezTo>
                  <a:cubicBezTo>
                    <a:pt x="2096" y="7963"/>
                    <a:pt x="7963" y="2096"/>
                    <a:pt x="14949" y="2096"/>
                  </a:cubicBezTo>
                  <a:cubicBezTo>
                    <a:pt x="21934" y="2096"/>
                    <a:pt x="27801" y="7684"/>
                    <a:pt x="27801" y="14948"/>
                  </a:cubicBezTo>
                  <a:close/>
                </a:path>
              </a:pathLst>
            </a:custGeom>
            <a:solidFill>
              <a:srgbClr val="3451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1" name="Forma libre 251">
              <a:extLst>
                <a:ext uri="{FF2B5EF4-FFF2-40B4-BE49-F238E27FC236}">
                  <a16:creationId xmlns:a16="http://schemas.microsoft.com/office/drawing/2014/main" id="{3CE6C11D-0FC0-0B41-8064-5A2DCD01EFC9}"/>
                </a:ext>
              </a:extLst>
            </p:cNvPr>
            <p:cNvSpPr/>
            <p:nvPr/>
          </p:nvSpPr>
          <p:spPr>
            <a:xfrm>
              <a:off x="7215533" y="1789973"/>
              <a:ext cx="243088" cy="363234"/>
            </a:xfrm>
            <a:custGeom>
              <a:avLst/>
              <a:gdLst>
                <a:gd name="connsiteX0" fmla="*/ 21190 w 243087"/>
                <a:gd name="connsiteY0" fmla="*/ 363654 h 363234"/>
                <a:gd name="connsiteX1" fmla="*/ 80705 w 243087"/>
                <a:gd name="connsiteY1" fmla="*/ 74463 h 363234"/>
                <a:gd name="connsiteX2" fmla="*/ 213146 w 243087"/>
                <a:gd name="connsiteY2" fmla="*/ 2096 h 363234"/>
                <a:gd name="connsiteX3" fmla="*/ 241925 w 243087"/>
                <a:gd name="connsiteY3" fmla="*/ 132581 h 363234"/>
                <a:gd name="connsiteX4" fmla="*/ 136028 w 243087"/>
                <a:gd name="connsiteY4" fmla="*/ 264183 h 363234"/>
                <a:gd name="connsiteX5" fmla="*/ 145528 w 243087"/>
                <a:gd name="connsiteY5" fmla="*/ 314198 h 363234"/>
                <a:gd name="connsiteX6" fmla="*/ 21190 w 243087"/>
                <a:gd name="connsiteY6" fmla="*/ 363654 h 36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087" h="363234">
                  <a:moveTo>
                    <a:pt x="21190" y="363654"/>
                  </a:moveTo>
                  <a:cubicBezTo>
                    <a:pt x="-17368" y="266977"/>
                    <a:pt x="2470" y="152698"/>
                    <a:pt x="80705" y="74463"/>
                  </a:cubicBezTo>
                  <a:cubicBezTo>
                    <a:pt x="118426" y="36743"/>
                    <a:pt x="164528" y="12434"/>
                    <a:pt x="213146" y="2096"/>
                  </a:cubicBezTo>
                  <a:lnTo>
                    <a:pt x="241925" y="132581"/>
                  </a:lnTo>
                  <a:cubicBezTo>
                    <a:pt x="181293" y="145713"/>
                    <a:pt x="136028" y="199639"/>
                    <a:pt x="136028" y="264183"/>
                  </a:cubicBezTo>
                  <a:cubicBezTo>
                    <a:pt x="136028" y="281786"/>
                    <a:pt x="139381" y="298551"/>
                    <a:pt x="145528" y="314198"/>
                  </a:cubicBezTo>
                  <a:lnTo>
                    <a:pt x="21190" y="363654"/>
                  </a:lnTo>
                  <a:close/>
                </a:path>
              </a:pathLst>
            </a:custGeom>
            <a:solidFill>
              <a:srgbClr val="3451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2" name="Forma libre 252">
              <a:extLst>
                <a:ext uri="{FF2B5EF4-FFF2-40B4-BE49-F238E27FC236}">
                  <a16:creationId xmlns:a16="http://schemas.microsoft.com/office/drawing/2014/main" id="{D8B27ACC-B072-784A-9F76-408D5D804E8F}"/>
                </a:ext>
              </a:extLst>
            </p:cNvPr>
            <p:cNvSpPr/>
            <p:nvPr/>
          </p:nvSpPr>
          <p:spPr>
            <a:xfrm>
              <a:off x="7287995" y="1811208"/>
              <a:ext cx="466617" cy="511322"/>
            </a:xfrm>
            <a:custGeom>
              <a:avLst/>
              <a:gdLst>
                <a:gd name="connsiteX0" fmla="*/ 8243 w 466616"/>
                <a:gd name="connsiteY0" fmla="*/ 432668 h 511322"/>
                <a:gd name="connsiteX1" fmla="*/ 2096 w 466616"/>
                <a:gd name="connsiteY1" fmla="*/ 426242 h 511322"/>
                <a:gd name="connsiteX2" fmla="*/ 99610 w 466616"/>
                <a:gd name="connsiteY2" fmla="*/ 334874 h 511322"/>
                <a:gd name="connsiteX3" fmla="*/ 197963 w 466616"/>
                <a:gd name="connsiteY3" fmla="*/ 377345 h 511322"/>
                <a:gd name="connsiteX4" fmla="*/ 332639 w 466616"/>
                <a:gd name="connsiteY4" fmla="*/ 242669 h 511322"/>
                <a:gd name="connsiteX5" fmla="*/ 257477 w 466616"/>
                <a:gd name="connsiteY5" fmla="*/ 121963 h 511322"/>
                <a:gd name="connsiteX6" fmla="*/ 316713 w 466616"/>
                <a:gd name="connsiteY6" fmla="*/ 2096 h 511322"/>
                <a:gd name="connsiteX7" fmla="*/ 387683 w 466616"/>
                <a:gd name="connsiteY7" fmla="*/ 52948 h 511322"/>
                <a:gd name="connsiteX8" fmla="*/ 387683 w 466616"/>
                <a:gd name="connsiteY8" fmla="*/ 432668 h 511322"/>
                <a:gd name="connsiteX9" fmla="*/ 8243 w 466616"/>
                <a:gd name="connsiteY9" fmla="*/ 432668 h 51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616" h="511322">
                  <a:moveTo>
                    <a:pt x="8243" y="432668"/>
                  </a:moveTo>
                  <a:cubicBezTo>
                    <a:pt x="6287" y="430712"/>
                    <a:pt x="4051" y="428477"/>
                    <a:pt x="2096" y="426242"/>
                  </a:cubicBezTo>
                  <a:lnTo>
                    <a:pt x="99610" y="334874"/>
                  </a:lnTo>
                  <a:cubicBezTo>
                    <a:pt x="124198" y="361139"/>
                    <a:pt x="159125" y="377345"/>
                    <a:pt x="197963" y="377345"/>
                  </a:cubicBezTo>
                  <a:cubicBezTo>
                    <a:pt x="272286" y="377345"/>
                    <a:pt x="332639" y="316992"/>
                    <a:pt x="332639" y="242669"/>
                  </a:cubicBezTo>
                  <a:cubicBezTo>
                    <a:pt x="332639" y="189580"/>
                    <a:pt x="302183" y="143757"/>
                    <a:pt x="257477" y="121963"/>
                  </a:cubicBezTo>
                  <a:lnTo>
                    <a:pt x="316713" y="2096"/>
                  </a:lnTo>
                  <a:cubicBezTo>
                    <a:pt x="342418" y="14669"/>
                    <a:pt x="366448" y="31713"/>
                    <a:pt x="387683" y="52948"/>
                  </a:cubicBezTo>
                  <a:cubicBezTo>
                    <a:pt x="492462" y="157728"/>
                    <a:pt x="492462" y="327889"/>
                    <a:pt x="387683" y="432668"/>
                  </a:cubicBezTo>
                  <a:cubicBezTo>
                    <a:pt x="283183" y="537447"/>
                    <a:pt x="113022" y="537447"/>
                    <a:pt x="8243" y="4326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3" name="Forma libre 253">
              <a:extLst>
                <a:ext uri="{FF2B5EF4-FFF2-40B4-BE49-F238E27FC236}">
                  <a16:creationId xmlns:a16="http://schemas.microsoft.com/office/drawing/2014/main" id="{809D9007-BAF2-DF4E-AC04-7E7315E98740}"/>
                </a:ext>
              </a:extLst>
            </p:cNvPr>
            <p:cNvSpPr/>
            <p:nvPr/>
          </p:nvSpPr>
          <p:spPr>
            <a:xfrm>
              <a:off x="7426862" y="1783746"/>
              <a:ext cx="178823" cy="150882"/>
            </a:xfrm>
            <a:custGeom>
              <a:avLst/>
              <a:gdLst>
                <a:gd name="connsiteX0" fmla="*/ 59375 w 178823"/>
                <a:gd name="connsiteY0" fmla="*/ 135734 h 150882"/>
                <a:gd name="connsiteX1" fmla="*/ 30596 w 178823"/>
                <a:gd name="connsiteY1" fmla="*/ 138807 h 150882"/>
                <a:gd name="connsiteX2" fmla="*/ 2096 w 178823"/>
                <a:gd name="connsiteY2" fmla="*/ 8322 h 150882"/>
                <a:gd name="connsiteX3" fmla="*/ 178125 w 178823"/>
                <a:gd name="connsiteY3" fmla="*/ 29837 h 150882"/>
                <a:gd name="connsiteX4" fmla="*/ 118889 w 178823"/>
                <a:gd name="connsiteY4" fmla="*/ 149704 h 150882"/>
                <a:gd name="connsiteX5" fmla="*/ 59375 w 178823"/>
                <a:gd name="connsiteY5" fmla="*/ 135734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8823" h="150882">
                  <a:moveTo>
                    <a:pt x="59375" y="135734"/>
                  </a:moveTo>
                  <a:cubicBezTo>
                    <a:pt x="49316" y="135734"/>
                    <a:pt x="39816" y="136851"/>
                    <a:pt x="30596" y="138807"/>
                  </a:cubicBezTo>
                  <a:lnTo>
                    <a:pt x="2096" y="8322"/>
                  </a:lnTo>
                  <a:cubicBezTo>
                    <a:pt x="60772" y="-4531"/>
                    <a:pt x="123081" y="2455"/>
                    <a:pt x="178125" y="29837"/>
                  </a:cubicBezTo>
                  <a:lnTo>
                    <a:pt x="118889" y="149704"/>
                  </a:lnTo>
                  <a:cubicBezTo>
                    <a:pt x="101007" y="140484"/>
                    <a:pt x="80610" y="135734"/>
                    <a:pt x="59375" y="135734"/>
                  </a:cubicBezTo>
                  <a:close/>
                </a:path>
              </a:pathLst>
            </a:custGeom>
            <a:solidFill>
              <a:srgbClr val="59BC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4" name="Forma libre 254">
              <a:extLst>
                <a:ext uri="{FF2B5EF4-FFF2-40B4-BE49-F238E27FC236}">
                  <a16:creationId xmlns:a16="http://schemas.microsoft.com/office/drawing/2014/main" id="{03210059-720F-024F-B284-5465706ADD03}"/>
                </a:ext>
              </a:extLst>
            </p:cNvPr>
            <p:cNvSpPr/>
            <p:nvPr/>
          </p:nvSpPr>
          <p:spPr>
            <a:xfrm>
              <a:off x="7234627" y="2102075"/>
              <a:ext cx="153676" cy="136911"/>
            </a:xfrm>
            <a:custGeom>
              <a:avLst/>
              <a:gdLst>
                <a:gd name="connsiteX0" fmla="*/ 55463 w 153676"/>
                <a:gd name="connsiteY0" fmla="*/ 135375 h 136911"/>
                <a:gd name="connsiteX1" fmla="*/ 2096 w 153676"/>
                <a:gd name="connsiteY1" fmla="*/ 51551 h 136911"/>
                <a:gd name="connsiteX2" fmla="*/ 126434 w 153676"/>
                <a:gd name="connsiteY2" fmla="*/ 2096 h 136911"/>
                <a:gd name="connsiteX3" fmla="*/ 153257 w 153676"/>
                <a:gd name="connsiteY3" fmla="*/ 44287 h 136911"/>
                <a:gd name="connsiteX4" fmla="*/ 55463 w 153676"/>
                <a:gd name="connsiteY4" fmla="*/ 135375 h 13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676" h="136911">
                  <a:moveTo>
                    <a:pt x="55463" y="135375"/>
                  </a:moveTo>
                  <a:cubicBezTo>
                    <a:pt x="31993" y="110228"/>
                    <a:pt x="14110" y="81728"/>
                    <a:pt x="2096" y="51551"/>
                  </a:cubicBezTo>
                  <a:lnTo>
                    <a:pt x="126434" y="2096"/>
                  </a:lnTo>
                  <a:cubicBezTo>
                    <a:pt x="132581" y="17743"/>
                    <a:pt x="141801" y="31993"/>
                    <a:pt x="153257" y="44287"/>
                  </a:cubicBezTo>
                  <a:lnTo>
                    <a:pt x="55463" y="135375"/>
                  </a:lnTo>
                  <a:close/>
                </a:path>
              </a:pathLst>
            </a:custGeom>
            <a:solidFill>
              <a:srgbClr val="C1E4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5" name="Forma libre 255">
              <a:extLst>
                <a:ext uri="{FF2B5EF4-FFF2-40B4-BE49-F238E27FC236}">
                  <a16:creationId xmlns:a16="http://schemas.microsoft.com/office/drawing/2014/main" id="{96C58387-11CD-7E45-A2F3-A595A220600A}"/>
                </a:ext>
              </a:extLst>
            </p:cNvPr>
            <p:cNvSpPr/>
            <p:nvPr/>
          </p:nvSpPr>
          <p:spPr>
            <a:xfrm>
              <a:off x="7465980" y="1964605"/>
              <a:ext cx="631469" cy="955586"/>
            </a:xfrm>
            <a:custGeom>
              <a:avLst/>
              <a:gdLst>
                <a:gd name="connsiteX0" fmla="*/ 631888 w 631469"/>
                <a:gd name="connsiteY0" fmla="*/ 29757 h 955586"/>
                <a:gd name="connsiteX1" fmla="*/ 631888 w 631469"/>
                <a:gd name="connsiteY1" fmla="*/ 928902 h 955586"/>
                <a:gd name="connsiteX2" fmla="*/ 604506 w 631469"/>
                <a:gd name="connsiteY2" fmla="*/ 956285 h 955586"/>
                <a:gd name="connsiteX3" fmla="*/ 29478 w 631469"/>
                <a:gd name="connsiteY3" fmla="*/ 956285 h 955586"/>
                <a:gd name="connsiteX4" fmla="*/ 2096 w 631469"/>
                <a:gd name="connsiteY4" fmla="*/ 928902 h 955586"/>
                <a:gd name="connsiteX5" fmla="*/ 2096 w 631469"/>
                <a:gd name="connsiteY5" fmla="*/ 29757 h 955586"/>
                <a:gd name="connsiteX6" fmla="*/ 29478 w 631469"/>
                <a:gd name="connsiteY6" fmla="*/ 2096 h 955586"/>
                <a:gd name="connsiteX7" fmla="*/ 604227 w 631469"/>
                <a:gd name="connsiteY7" fmla="*/ 2096 h 955586"/>
                <a:gd name="connsiteX8" fmla="*/ 631888 w 631469"/>
                <a:gd name="connsiteY8" fmla="*/ 29757 h 95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1469" h="955586">
                  <a:moveTo>
                    <a:pt x="631888" y="29757"/>
                  </a:moveTo>
                  <a:lnTo>
                    <a:pt x="631888" y="928902"/>
                  </a:lnTo>
                  <a:cubicBezTo>
                    <a:pt x="631888" y="943991"/>
                    <a:pt x="619594" y="956285"/>
                    <a:pt x="604506" y="956285"/>
                  </a:cubicBezTo>
                  <a:lnTo>
                    <a:pt x="29478" y="956285"/>
                  </a:lnTo>
                  <a:cubicBezTo>
                    <a:pt x="14390" y="956285"/>
                    <a:pt x="2096" y="943991"/>
                    <a:pt x="2096" y="928902"/>
                  </a:cubicBezTo>
                  <a:lnTo>
                    <a:pt x="2096" y="29757"/>
                  </a:lnTo>
                  <a:cubicBezTo>
                    <a:pt x="2096" y="14669"/>
                    <a:pt x="14390" y="2096"/>
                    <a:pt x="29478" y="2096"/>
                  </a:cubicBezTo>
                  <a:lnTo>
                    <a:pt x="604227" y="2096"/>
                  </a:lnTo>
                  <a:cubicBezTo>
                    <a:pt x="619594" y="2096"/>
                    <a:pt x="631888" y="14390"/>
                    <a:pt x="631888" y="29757"/>
                  </a:cubicBezTo>
                  <a:close/>
                </a:path>
              </a:pathLst>
            </a:custGeom>
            <a:solidFill>
              <a:srgbClr val="4FBE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6" name="Forma libre 256">
              <a:extLst>
                <a:ext uri="{FF2B5EF4-FFF2-40B4-BE49-F238E27FC236}">
                  <a16:creationId xmlns:a16="http://schemas.microsoft.com/office/drawing/2014/main" id="{3936AF41-9253-BC41-97D1-B0E17863BE4E}"/>
                </a:ext>
              </a:extLst>
            </p:cNvPr>
            <p:cNvSpPr/>
            <p:nvPr/>
          </p:nvSpPr>
          <p:spPr>
            <a:xfrm>
              <a:off x="7389701" y="2918794"/>
              <a:ext cx="785145" cy="27941"/>
            </a:xfrm>
            <a:custGeom>
              <a:avLst/>
              <a:gdLst>
                <a:gd name="connsiteX0" fmla="*/ 14949 w 785145"/>
                <a:gd name="connsiteY0" fmla="*/ 27801 h 27941"/>
                <a:gd name="connsiteX1" fmla="*/ 771594 w 785145"/>
                <a:gd name="connsiteY1" fmla="*/ 27801 h 27941"/>
                <a:gd name="connsiteX2" fmla="*/ 784447 w 785145"/>
                <a:gd name="connsiteY2" fmla="*/ 14949 h 27941"/>
                <a:gd name="connsiteX3" fmla="*/ 784447 w 785145"/>
                <a:gd name="connsiteY3" fmla="*/ 14949 h 27941"/>
                <a:gd name="connsiteX4" fmla="*/ 771594 w 785145"/>
                <a:gd name="connsiteY4" fmla="*/ 2096 h 27941"/>
                <a:gd name="connsiteX5" fmla="*/ 14949 w 785145"/>
                <a:gd name="connsiteY5" fmla="*/ 2096 h 27941"/>
                <a:gd name="connsiteX6" fmla="*/ 2096 w 785145"/>
                <a:gd name="connsiteY6" fmla="*/ 14949 h 27941"/>
                <a:gd name="connsiteX7" fmla="*/ 2096 w 785145"/>
                <a:gd name="connsiteY7" fmla="*/ 14949 h 27941"/>
                <a:gd name="connsiteX8" fmla="*/ 14949 w 785145"/>
                <a:gd name="connsiteY8" fmla="*/ 27801 h 2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5145" h="27941">
                  <a:moveTo>
                    <a:pt x="14949" y="27801"/>
                  </a:moveTo>
                  <a:lnTo>
                    <a:pt x="771594" y="27801"/>
                  </a:lnTo>
                  <a:cubicBezTo>
                    <a:pt x="778579" y="27801"/>
                    <a:pt x="784447" y="22213"/>
                    <a:pt x="784447" y="14949"/>
                  </a:cubicBezTo>
                  <a:lnTo>
                    <a:pt x="784447" y="14949"/>
                  </a:lnTo>
                  <a:cubicBezTo>
                    <a:pt x="784447" y="7963"/>
                    <a:pt x="778859" y="2096"/>
                    <a:pt x="771594" y="2096"/>
                  </a:cubicBezTo>
                  <a:lnTo>
                    <a:pt x="14949" y="2096"/>
                  </a:lnTo>
                  <a:cubicBezTo>
                    <a:pt x="7963" y="2096"/>
                    <a:pt x="2096" y="7684"/>
                    <a:pt x="2096" y="14949"/>
                  </a:cubicBezTo>
                  <a:lnTo>
                    <a:pt x="2096" y="14949"/>
                  </a:lnTo>
                  <a:cubicBezTo>
                    <a:pt x="2096" y="22213"/>
                    <a:pt x="7963" y="27801"/>
                    <a:pt x="14949" y="27801"/>
                  </a:cubicBezTo>
                  <a:close/>
                </a:path>
              </a:pathLst>
            </a:custGeom>
            <a:solidFill>
              <a:srgbClr val="E2E2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7" name="Forma libre 257">
              <a:extLst>
                <a:ext uri="{FF2B5EF4-FFF2-40B4-BE49-F238E27FC236}">
                  <a16:creationId xmlns:a16="http://schemas.microsoft.com/office/drawing/2014/main" id="{978925AE-C298-FE4E-95D9-FA257DE6B753}"/>
                </a:ext>
              </a:extLst>
            </p:cNvPr>
            <p:cNvSpPr/>
            <p:nvPr/>
          </p:nvSpPr>
          <p:spPr>
            <a:xfrm>
              <a:off x="7465980" y="1964325"/>
              <a:ext cx="631469" cy="97794"/>
            </a:xfrm>
            <a:custGeom>
              <a:avLst/>
              <a:gdLst>
                <a:gd name="connsiteX0" fmla="*/ 631888 w 631469"/>
                <a:gd name="connsiteY0" fmla="*/ 29757 h 97793"/>
                <a:gd name="connsiteX1" fmla="*/ 631888 w 631469"/>
                <a:gd name="connsiteY1" fmla="*/ 96816 h 97793"/>
                <a:gd name="connsiteX2" fmla="*/ 2096 w 631469"/>
                <a:gd name="connsiteY2" fmla="*/ 96816 h 97793"/>
                <a:gd name="connsiteX3" fmla="*/ 2096 w 631469"/>
                <a:gd name="connsiteY3" fmla="*/ 29757 h 97793"/>
                <a:gd name="connsiteX4" fmla="*/ 29478 w 631469"/>
                <a:gd name="connsiteY4" fmla="*/ 2096 h 97793"/>
                <a:gd name="connsiteX5" fmla="*/ 604227 w 631469"/>
                <a:gd name="connsiteY5" fmla="*/ 2096 h 97793"/>
                <a:gd name="connsiteX6" fmla="*/ 631888 w 631469"/>
                <a:gd name="connsiteY6" fmla="*/ 29757 h 9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1469" h="97793">
                  <a:moveTo>
                    <a:pt x="631888" y="29757"/>
                  </a:moveTo>
                  <a:lnTo>
                    <a:pt x="631888" y="96816"/>
                  </a:lnTo>
                  <a:lnTo>
                    <a:pt x="2096" y="96816"/>
                  </a:lnTo>
                  <a:lnTo>
                    <a:pt x="2096" y="29757"/>
                  </a:lnTo>
                  <a:cubicBezTo>
                    <a:pt x="2096" y="14669"/>
                    <a:pt x="14390" y="2096"/>
                    <a:pt x="29478" y="2096"/>
                  </a:cubicBezTo>
                  <a:lnTo>
                    <a:pt x="604227" y="2096"/>
                  </a:lnTo>
                  <a:cubicBezTo>
                    <a:pt x="619594" y="2375"/>
                    <a:pt x="631888" y="14669"/>
                    <a:pt x="631888" y="29757"/>
                  </a:cubicBezTo>
                  <a:close/>
                </a:path>
              </a:pathLst>
            </a:custGeom>
            <a:solidFill>
              <a:srgbClr val="4FBE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8" name="Forma libre 258">
              <a:extLst>
                <a:ext uri="{FF2B5EF4-FFF2-40B4-BE49-F238E27FC236}">
                  <a16:creationId xmlns:a16="http://schemas.microsoft.com/office/drawing/2014/main" id="{F2F8D54F-5122-4B46-8933-B6C590FA9455}"/>
                </a:ext>
              </a:extLst>
            </p:cNvPr>
            <p:cNvSpPr/>
            <p:nvPr/>
          </p:nvSpPr>
          <p:spPr>
            <a:xfrm>
              <a:off x="7755170" y="2843632"/>
              <a:ext cx="53088" cy="53088"/>
            </a:xfrm>
            <a:custGeom>
              <a:avLst/>
              <a:gdLst>
                <a:gd name="connsiteX0" fmla="*/ 27801 w 53088"/>
                <a:gd name="connsiteY0" fmla="*/ 53507 h 53088"/>
                <a:gd name="connsiteX1" fmla="*/ 27801 w 53088"/>
                <a:gd name="connsiteY1" fmla="*/ 53507 h 53088"/>
                <a:gd name="connsiteX2" fmla="*/ 2096 w 53088"/>
                <a:gd name="connsiteY2" fmla="*/ 27801 h 53088"/>
                <a:gd name="connsiteX3" fmla="*/ 2096 w 53088"/>
                <a:gd name="connsiteY3" fmla="*/ 27801 h 53088"/>
                <a:gd name="connsiteX4" fmla="*/ 27801 w 53088"/>
                <a:gd name="connsiteY4" fmla="*/ 2096 h 53088"/>
                <a:gd name="connsiteX5" fmla="*/ 27801 w 53088"/>
                <a:gd name="connsiteY5" fmla="*/ 2096 h 53088"/>
                <a:gd name="connsiteX6" fmla="*/ 53507 w 53088"/>
                <a:gd name="connsiteY6" fmla="*/ 27801 h 53088"/>
                <a:gd name="connsiteX7" fmla="*/ 53507 w 53088"/>
                <a:gd name="connsiteY7" fmla="*/ 27801 h 53088"/>
                <a:gd name="connsiteX8" fmla="*/ 27801 w 53088"/>
                <a:gd name="connsiteY8" fmla="*/ 53507 h 5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88" h="53088">
                  <a:moveTo>
                    <a:pt x="27801" y="53507"/>
                  </a:moveTo>
                  <a:lnTo>
                    <a:pt x="27801" y="53507"/>
                  </a:lnTo>
                  <a:cubicBezTo>
                    <a:pt x="13551" y="53507"/>
                    <a:pt x="2096" y="42051"/>
                    <a:pt x="2096" y="27801"/>
                  </a:cubicBezTo>
                  <a:lnTo>
                    <a:pt x="2096" y="27801"/>
                  </a:lnTo>
                  <a:cubicBezTo>
                    <a:pt x="2096" y="13551"/>
                    <a:pt x="13551" y="2096"/>
                    <a:pt x="27801" y="2096"/>
                  </a:cubicBezTo>
                  <a:lnTo>
                    <a:pt x="27801" y="2096"/>
                  </a:lnTo>
                  <a:cubicBezTo>
                    <a:pt x="42051" y="2096"/>
                    <a:pt x="53507" y="13551"/>
                    <a:pt x="53507" y="27801"/>
                  </a:cubicBezTo>
                  <a:lnTo>
                    <a:pt x="53507" y="27801"/>
                  </a:lnTo>
                  <a:cubicBezTo>
                    <a:pt x="53787" y="42051"/>
                    <a:pt x="42051" y="53507"/>
                    <a:pt x="27801" y="53507"/>
                  </a:cubicBezTo>
                  <a:close/>
                </a:path>
              </a:pathLst>
            </a:custGeom>
            <a:solidFill>
              <a:srgbClr val="E6F2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9" name="Forma libre 259">
              <a:extLst>
                <a:ext uri="{FF2B5EF4-FFF2-40B4-BE49-F238E27FC236}">
                  <a16:creationId xmlns:a16="http://schemas.microsoft.com/office/drawing/2014/main" id="{F80EAE31-1995-C445-BDF1-4BE9F099F3D0}"/>
                </a:ext>
              </a:extLst>
            </p:cNvPr>
            <p:cNvSpPr/>
            <p:nvPr/>
          </p:nvSpPr>
          <p:spPr>
            <a:xfrm>
              <a:off x="7528009" y="2000369"/>
              <a:ext cx="25147" cy="25147"/>
            </a:xfrm>
            <a:custGeom>
              <a:avLst/>
              <a:gdLst>
                <a:gd name="connsiteX0" fmla="*/ 12713 w 25147"/>
                <a:gd name="connsiteY0" fmla="*/ 23331 h 25147"/>
                <a:gd name="connsiteX1" fmla="*/ 12713 w 25147"/>
                <a:gd name="connsiteY1" fmla="*/ 23331 h 25147"/>
                <a:gd name="connsiteX2" fmla="*/ 2096 w 25147"/>
                <a:gd name="connsiteY2" fmla="*/ 12713 h 25147"/>
                <a:gd name="connsiteX3" fmla="*/ 2096 w 25147"/>
                <a:gd name="connsiteY3" fmla="*/ 12713 h 25147"/>
                <a:gd name="connsiteX4" fmla="*/ 12713 w 25147"/>
                <a:gd name="connsiteY4" fmla="*/ 2096 h 25147"/>
                <a:gd name="connsiteX5" fmla="*/ 12713 w 25147"/>
                <a:gd name="connsiteY5" fmla="*/ 2096 h 25147"/>
                <a:gd name="connsiteX6" fmla="*/ 23331 w 25147"/>
                <a:gd name="connsiteY6" fmla="*/ 12713 h 25147"/>
                <a:gd name="connsiteX7" fmla="*/ 23331 w 25147"/>
                <a:gd name="connsiteY7" fmla="*/ 12713 h 25147"/>
                <a:gd name="connsiteX8" fmla="*/ 12713 w 25147"/>
                <a:gd name="connsiteY8" fmla="*/ 23331 h 2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47" h="25147">
                  <a:moveTo>
                    <a:pt x="12713" y="23331"/>
                  </a:moveTo>
                  <a:lnTo>
                    <a:pt x="12713" y="23331"/>
                  </a:lnTo>
                  <a:cubicBezTo>
                    <a:pt x="6846" y="23331"/>
                    <a:pt x="2096" y="18581"/>
                    <a:pt x="2096" y="12713"/>
                  </a:cubicBezTo>
                  <a:lnTo>
                    <a:pt x="2096" y="12713"/>
                  </a:lnTo>
                  <a:cubicBezTo>
                    <a:pt x="2096" y="6846"/>
                    <a:pt x="6846" y="2096"/>
                    <a:pt x="12713" y="2096"/>
                  </a:cubicBezTo>
                  <a:lnTo>
                    <a:pt x="12713" y="2096"/>
                  </a:lnTo>
                  <a:cubicBezTo>
                    <a:pt x="18581" y="2096"/>
                    <a:pt x="23331" y="6846"/>
                    <a:pt x="23331" y="12713"/>
                  </a:cubicBezTo>
                  <a:lnTo>
                    <a:pt x="23331" y="12713"/>
                  </a:lnTo>
                  <a:cubicBezTo>
                    <a:pt x="23051" y="18581"/>
                    <a:pt x="18301" y="23331"/>
                    <a:pt x="12713" y="23331"/>
                  </a:cubicBezTo>
                  <a:close/>
                </a:path>
              </a:pathLst>
            </a:custGeom>
            <a:solidFill>
              <a:srgbClr val="E6F2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0" name="Forma libre 260">
              <a:extLst>
                <a:ext uri="{FF2B5EF4-FFF2-40B4-BE49-F238E27FC236}">
                  <a16:creationId xmlns:a16="http://schemas.microsoft.com/office/drawing/2014/main" id="{813459AC-A4B2-674E-98B0-18CDBD10DAEF}"/>
                </a:ext>
              </a:extLst>
            </p:cNvPr>
            <p:cNvSpPr/>
            <p:nvPr/>
          </p:nvSpPr>
          <p:spPr>
            <a:xfrm>
              <a:off x="7561259" y="2000369"/>
              <a:ext cx="25147" cy="25147"/>
            </a:xfrm>
            <a:custGeom>
              <a:avLst/>
              <a:gdLst>
                <a:gd name="connsiteX0" fmla="*/ 12713 w 25147"/>
                <a:gd name="connsiteY0" fmla="*/ 23331 h 25147"/>
                <a:gd name="connsiteX1" fmla="*/ 12713 w 25147"/>
                <a:gd name="connsiteY1" fmla="*/ 23331 h 25147"/>
                <a:gd name="connsiteX2" fmla="*/ 2096 w 25147"/>
                <a:gd name="connsiteY2" fmla="*/ 12713 h 25147"/>
                <a:gd name="connsiteX3" fmla="*/ 2096 w 25147"/>
                <a:gd name="connsiteY3" fmla="*/ 12713 h 25147"/>
                <a:gd name="connsiteX4" fmla="*/ 12713 w 25147"/>
                <a:gd name="connsiteY4" fmla="*/ 2096 h 25147"/>
                <a:gd name="connsiteX5" fmla="*/ 12713 w 25147"/>
                <a:gd name="connsiteY5" fmla="*/ 2096 h 25147"/>
                <a:gd name="connsiteX6" fmla="*/ 23331 w 25147"/>
                <a:gd name="connsiteY6" fmla="*/ 12713 h 25147"/>
                <a:gd name="connsiteX7" fmla="*/ 23331 w 25147"/>
                <a:gd name="connsiteY7" fmla="*/ 12713 h 25147"/>
                <a:gd name="connsiteX8" fmla="*/ 12713 w 25147"/>
                <a:gd name="connsiteY8" fmla="*/ 23331 h 2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47" h="25147">
                  <a:moveTo>
                    <a:pt x="12713" y="23331"/>
                  </a:moveTo>
                  <a:lnTo>
                    <a:pt x="12713" y="23331"/>
                  </a:lnTo>
                  <a:cubicBezTo>
                    <a:pt x="6846" y="23331"/>
                    <a:pt x="2096" y="18581"/>
                    <a:pt x="2096" y="12713"/>
                  </a:cubicBezTo>
                  <a:lnTo>
                    <a:pt x="2096" y="12713"/>
                  </a:lnTo>
                  <a:cubicBezTo>
                    <a:pt x="2096" y="6846"/>
                    <a:pt x="6846" y="2096"/>
                    <a:pt x="12713" y="2096"/>
                  </a:cubicBezTo>
                  <a:lnTo>
                    <a:pt x="12713" y="2096"/>
                  </a:lnTo>
                  <a:cubicBezTo>
                    <a:pt x="18581" y="2096"/>
                    <a:pt x="23331" y="6846"/>
                    <a:pt x="23331" y="12713"/>
                  </a:cubicBezTo>
                  <a:lnTo>
                    <a:pt x="23331" y="12713"/>
                  </a:lnTo>
                  <a:cubicBezTo>
                    <a:pt x="23331" y="18581"/>
                    <a:pt x="18581" y="23331"/>
                    <a:pt x="12713" y="23331"/>
                  </a:cubicBezTo>
                  <a:close/>
                </a:path>
              </a:pathLst>
            </a:custGeom>
            <a:solidFill>
              <a:srgbClr val="E6F2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1" name="Forma libre 261">
              <a:extLst>
                <a:ext uri="{FF2B5EF4-FFF2-40B4-BE49-F238E27FC236}">
                  <a16:creationId xmlns:a16="http://schemas.microsoft.com/office/drawing/2014/main" id="{FDED787D-6899-7B4D-8149-1EBBEC89727C}"/>
                </a:ext>
              </a:extLst>
            </p:cNvPr>
            <p:cNvSpPr/>
            <p:nvPr/>
          </p:nvSpPr>
          <p:spPr>
            <a:xfrm>
              <a:off x="7475759" y="2059046"/>
              <a:ext cx="611910" cy="759998"/>
            </a:xfrm>
            <a:custGeom>
              <a:avLst/>
              <a:gdLst>
                <a:gd name="connsiteX0" fmla="*/ 2096 w 611910"/>
                <a:gd name="connsiteY0" fmla="*/ 2096 h 759998"/>
                <a:gd name="connsiteX1" fmla="*/ 612329 w 611910"/>
                <a:gd name="connsiteY1" fmla="*/ 2096 h 759998"/>
                <a:gd name="connsiteX2" fmla="*/ 612329 w 611910"/>
                <a:gd name="connsiteY2" fmla="*/ 759020 h 759998"/>
                <a:gd name="connsiteX3" fmla="*/ 2096 w 611910"/>
                <a:gd name="connsiteY3" fmla="*/ 759020 h 75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910" h="759998">
                  <a:moveTo>
                    <a:pt x="2096" y="2096"/>
                  </a:moveTo>
                  <a:lnTo>
                    <a:pt x="612329" y="2096"/>
                  </a:lnTo>
                  <a:lnTo>
                    <a:pt x="612329" y="759020"/>
                  </a:lnTo>
                  <a:lnTo>
                    <a:pt x="2096" y="759020"/>
                  </a:lnTo>
                  <a:close/>
                </a:path>
              </a:pathLst>
            </a:custGeom>
            <a:solidFill>
              <a:srgbClr val="D2EB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2" name="Forma libre 262">
              <a:extLst>
                <a:ext uri="{FF2B5EF4-FFF2-40B4-BE49-F238E27FC236}">
                  <a16:creationId xmlns:a16="http://schemas.microsoft.com/office/drawing/2014/main" id="{18A27CC3-A429-1A4C-8251-107E4192B212}"/>
                </a:ext>
              </a:extLst>
            </p:cNvPr>
            <p:cNvSpPr/>
            <p:nvPr/>
          </p:nvSpPr>
          <p:spPr>
            <a:xfrm>
              <a:off x="7382971" y="2223060"/>
              <a:ext cx="203970" cy="92206"/>
            </a:xfrm>
            <a:custGeom>
              <a:avLst/>
              <a:gdLst>
                <a:gd name="connsiteX0" fmla="*/ 204110 w 203970"/>
                <a:gd name="connsiteY0" fmla="*/ 2096 h 92205"/>
                <a:gd name="connsiteX1" fmla="*/ 204110 w 203970"/>
                <a:gd name="connsiteY1" fmla="*/ 91787 h 92205"/>
                <a:gd name="connsiteX2" fmla="*/ 2096 w 203970"/>
                <a:gd name="connsiteY2" fmla="*/ 91787 h 92205"/>
                <a:gd name="connsiteX3" fmla="*/ 2096 w 203970"/>
                <a:gd name="connsiteY3" fmla="*/ 2096 h 9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970" h="92205">
                  <a:moveTo>
                    <a:pt x="204110" y="2096"/>
                  </a:moveTo>
                  <a:lnTo>
                    <a:pt x="204110" y="91787"/>
                  </a:lnTo>
                  <a:lnTo>
                    <a:pt x="2096" y="91787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A9DA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3" name="Forma libre 263">
              <a:extLst>
                <a:ext uri="{FF2B5EF4-FFF2-40B4-BE49-F238E27FC236}">
                  <a16:creationId xmlns:a16="http://schemas.microsoft.com/office/drawing/2014/main" id="{42447B6B-207E-A44B-9DAC-FFCA856DB2FA}"/>
                </a:ext>
              </a:extLst>
            </p:cNvPr>
            <p:cNvSpPr/>
            <p:nvPr/>
          </p:nvSpPr>
          <p:spPr>
            <a:xfrm>
              <a:off x="7506249" y="2451295"/>
              <a:ext cx="203970" cy="92206"/>
            </a:xfrm>
            <a:custGeom>
              <a:avLst/>
              <a:gdLst>
                <a:gd name="connsiteX0" fmla="*/ 204110 w 203970"/>
                <a:gd name="connsiteY0" fmla="*/ 2096 h 92205"/>
                <a:gd name="connsiteX1" fmla="*/ 204110 w 203970"/>
                <a:gd name="connsiteY1" fmla="*/ 91787 h 92205"/>
                <a:gd name="connsiteX2" fmla="*/ 2096 w 203970"/>
                <a:gd name="connsiteY2" fmla="*/ 91787 h 92205"/>
                <a:gd name="connsiteX3" fmla="*/ 2096 w 203970"/>
                <a:gd name="connsiteY3" fmla="*/ 2096 h 9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970" h="92205">
                  <a:moveTo>
                    <a:pt x="204110" y="2096"/>
                  </a:moveTo>
                  <a:lnTo>
                    <a:pt x="204110" y="91787"/>
                  </a:lnTo>
                  <a:lnTo>
                    <a:pt x="2096" y="91787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A9DA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4" name="Forma libre 264">
              <a:extLst>
                <a:ext uri="{FF2B5EF4-FFF2-40B4-BE49-F238E27FC236}">
                  <a16:creationId xmlns:a16="http://schemas.microsoft.com/office/drawing/2014/main" id="{36495745-6057-D94B-803D-48181A7B5645}"/>
                </a:ext>
              </a:extLst>
            </p:cNvPr>
            <p:cNvSpPr/>
            <p:nvPr/>
          </p:nvSpPr>
          <p:spPr>
            <a:xfrm>
              <a:off x="7444751" y="2337319"/>
              <a:ext cx="203970" cy="92206"/>
            </a:xfrm>
            <a:custGeom>
              <a:avLst/>
              <a:gdLst>
                <a:gd name="connsiteX0" fmla="*/ 204110 w 203970"/>
                <a:gd name="connsiteY0" fmla="*/ 2096 h 92205"/>
                <a:gd name="connsiteX1" fmla="*/ 204110 w 203970"/>
                <a:gd name="connsiteY1" fmla="*/ 91787 h 92205"/>
                <a:gd name="connsiteX2" fmla="*/ 2096 w 203970"/>
                <a:gd name="connsiteY2" fmla="*/ 91787 h 92205"/>
                <a:gd name="connsiteX3" fmla="*/ 2096 w 203970"/>
                <a:gd name="connsiteY3" fmla="*/ 2096 h 9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970" h="92205">
                  <a:moveTo>
                    <a:pt x="204110" y="2096"/>
                  </a:moveTo>
                  <a:lnTo>
                    <a:pt x="204110" y="91787"/>
                  </a:lnTo>
                  <a:lnTo>
                    <a:pt x="2096" y="91787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A9DA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5" name="Forma libre 265">
              <a:extLst>
                <a:ext uri="{FF2B5EF4-FFF2-40B4-BE49-F238E27FC236}">
                  <a16:creationId xmlns:a16="http://schemas.microsoft.com/office/drawing/2014/main" id="{C7288A5B-95D4-294B-B000-9FD168FE1EAC}"/>
                </a:ext>
              </a:extLst>
            </p:cNvPr>
            <p:cNvSpPr/>
            <p:nvPr/>
          </p:nvSpPr>
          <p:spPr>
            <a:xfrm>
              <a:off x="7506215" y="2090899"/>
              <a:ext cx="547646" cy="106176"/>
            </a:xfrm>
            <a:custGeom>
              <a:avLst/>
              <a:gdLst>
                <a:gd name="connsiteX0" fmla="*/ 2096 w 547645"/>
                <a:gd name="connsiteY0" fmla="*/ 2096 h 106176"/>
                <a:gd name="connsiteX1" fmla="*/ 546947 w 547645"/>
                <a:gd name="connsiteY1" fmla="*/ 2096 h 106176"/>
                <a:gd name="connsiteX2" fmla="*/ 546947 w 547645"/>
                <a:gd name="connsiteY2" fmla="*/ 104081 h 106176"/>
                <a:gd name="connsiteX3" fmla="*/ 2096 w 547645"/>
                <a:gd name="connsiteY3" fmla="*/ 104081 h 10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645" h="106176">
                  <a:moveTo>
                    <a:pt x="2096" y="2096"/>
                  </a:moveTo>
                  <a:lnTo>
                    <a:pt x="546947" y="2096"/>
                  </a:lnTo>
                  <a:lnTo>
                    <a:pt x="546947" y="104081"/>
                  </a:lnTo>
                  <a:lnTo>
                    <a:pt x="2096" y="104081"/>
                  </a:lnTo>
                  <a:close/>
                </a:path>
              </a:pathLst>
            </a:custGeom>
            <a:solidFill>
              <a:srgbClr val="EDF6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6" name="Forma libre 266">
              <a:extLst>
                <a:ext uri="{FF2B5EF4-FFF2-40B4-BE49-F238E27FC236}">
                  <a16:creationId xmlns:a16="http://schemas.microsoft.com/office/drawing/2014/main" id="{27685024-FFF5-DE44-8313-071FA7777CC0}"/>
                </a:ext>
              </a:extLst>
            </p:cNvPr>
            <p:cNvSpPr/>
            <p:nvPr/>
          </p:nvSpPr>
          <p:spPr>
            <a:xfrm>
              <a:off x="7962214" y="2105428"/>
              <a:ext cx="75441" cy="75441"/>
            </a:xfrm>
            <a:custGeom>
              <a:avLst/>
              <a:gdLst>
                <a:gd name="connsiteX0" fmla="*/ 2096 w 75441"/>
                <a:gd name="connsiteY0" fmla="*/ 2096 h 75441"/>
                <a:gd name="connsiteX1" fmla="*/ 74463 w 75441"/>
                <a:gd name="connsiteY1" fmla="*/ 2096 h 75441"/>
                <a:gd name="connsiteX2" fmla="*/ 74463 w 75441"/>
                <a:gd name="connsiteY2" fmla="*/ 74463 h 75441"/>
                <a:gd name="connsiteX3" fmla="*/ 2096 w 75441"/>
                <a:gd name="connsiteY3" fmla="*/ 74463 h 7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75441">
                  <a:moveTo>
                    <a:pt x="2096" y="2096"/>
                  </a:moveTo>
                  <a:lnTo>
                    <a:pt x="74463" y="2096"/>
                  </a:lnTo>
                  <a:lnTo>
                    <a:pt x="74463" y="74463"/>
                  </a:lnTo>
                  <a:lnTo>
                    <a:pt x="2096" y="74463"/>
                  </a:lnTo>
                  <a:close/>
                </a:path>
              </a:pathLst>
            </a:custGeom>
            <a:solidFill>
              <a:srgbClr val="D2E8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7" name="Forma libre 267">
              <a:extLst>
                <a:ext uri="{FF2B5EF4-FFF2-40B4-BE49-F238E27FC236}">
                  <a16:creationId xmlns:a16="http://schemas.microsoft.com/office/drawing/2014/main" id="{94237E66-2463-6E4A-87D9-4CD14C981C46}"/>
                </a:ext>
              </a:extLst>
            </p:cNvPr>
            <p:cNvSpPr/>
            <p:nvPr/>
          </p:nvSpPr>
          <p:spPr>
            <a:xfrm>
              <a:off x="7541421" y="2109899"/>
              <a:ext cx="159264" cy="16765"/>
            </a:xfrm>
            <a:custGeom>
              <a:avLst/>
              <a:gdLst>
                <a:gd name="connsiteX0" fmla="*/ 2096 w 159264"/>
                <a:gd name="connsiteY0" fmla="*/ 2096 h 16764"/>
                <a:gd name="connsiteX1" fmla="*/ 158845 w 159264"/>
                <a:gd name="connsiteY1" fmla="*/ 2096 h 16764"/>
                <a:gd name="connsiteX2" fmla="*/ 158845 w 159264"/>
                <a:gd name="connsiteY2" fmla="*/ 16066 h 16764"/>
                <a:gd name="connsiteX3" fmla="*/ 2096 w 159264"/>
                <a:gd name="connsiteY3" fmla="*/ 16066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264" h="16764">
                  <a:moveTo>
                    <a:pt x="2096" y="2096"/>
                  </a:moveTo>
                  <a:lnTo>
                    <a:pt x="158845" y="2096"/>
                  </a:lnTo>
                  <a:lnTo>
                    <a:pt x="158845" y="16066"/>
                  </a:lnTo>
                  <a:lnTo>
                    <a:pt x="2096" y="16066"/>
                  </a:lnTo>
                  <a:close/>
                </a:path>
              </a:pathLst>
            </a:custGeom>
            <a:solidFill>
              <a:srgbClr val="ACD8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8" name="Forma libre 268">
              <a:extLst>
                <a:ext uri="{FF2B5EF4-FFF2-40B4-BE49-F238E27FC236}">
                  <a16:creationId xmlns:a16="http://schemas.microsoft.com/office/drawing/2014/main" id="{45D801F5-0C56-7B43-B11C-A227D5DE11B0}"/>
                </a:ext>
              </a:extLst>
            </p:cNvPr>
            <p:cNvSpPr/>
            <p:nvPr/>
          </p:nvSpPr>
          <p:spPr>
            <a:xfrm>
              <a:off x="7541421" y="2134766"/>
              <a:ext cx="159264" cy="16765"/>
            </a:xfrm>
            <a:custGeom>
              <a:avLst/>
              <a:gdLst>
                <a:gd name="connsiteX0" fmla="*/ 2096 w 159264"/>
                <a:gd name="connsiteY0" fmla="*/ 2096 h 16764"/>
                <a:gd name="connsiteX1" fmla="*/ 158845 w 159264"/>
                <a:gd name="connsiteY1" fmla="*/ 2096 h 16764"/>
                <a:gd name="connsiteX2" fmla="*/ 158845 w 159264"/>
                <a:gd name="connsiteY2" fmla="*/ 16066 h 16764"/>
                <a:gd name="connsiteX3" fmla="*/ 2096 w 159264"/>
                <a:gd name="connsiteY3" fmla="*/ 16066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264" h="16764">
                  <a:moveTo>
                    <a:pt x="2096" y="2096"/>
                  </a:moveTo>
                  <a:lnTo>
                    <a:pt x="158845" y="2096"/>
                  </a:lnTo>
                  <a:lnTo>
                    <a:pt x="158845" y="16066"/>
                  </a:lnTo>
                  <a:lnTo>
                    <a:pt x="2096" y="16066"/>
                  </a:lnTo>
                  <a:close/>
                </a:path>
              </a:pathLst>
            </a:custGeom>
            <a:solidFill>
              <a:srgbClr val="ACD8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9" name="Forma libre 269">
              <a:extLst>
                <a:ext uri="{FF2B5EF4-FFF2-40B4-BE49-F238E27FC236}">
                  <a16:creationId xmlns:a16="http://schemas.microsoft.com/office/drawing/2014/main" id="{7F157B99-E390-FA44-A536-4FA8E2BBF497}"/>
                </a:ext>
              </a:extLst>
            </p:cNvPr>
            <p:cNvSpPr/>
            <p:nvPr/>
          </p:nvSpPr>
          <p:spPr>
            <a:xfrm>
              <a:off x="7541421" y="2159634"/>
              <a:ext cx="108970" cy="16765"/>
            </a:xfrm>
            <a:custGeom>
              <a:avLst/>
              <a:gdLst>
                <a:gd name="connsiteX0" fmla="*/ 2096 w 108970"/>
                <a:gd name="connsiteY0" fmla="*/ 2096 h 16764"/>
                <a:gd name="connsiteX1" fmla="*/ 107713 w 108970"/>
                <a:gd name="connsiteY1" fmla="*/ 2096 h 16764"/>
                <a:gd name="connsiteX2" fmla="*/ 107713 w 108970"/>
                <a:gd name="connsiteY2" fmla="*/ 16066 h 16764"/>
                <a:gd name="connsiteX3" fmla="*/ 2096 w 108970"/>
                <a:gd name="connsiteY3" fmla="*/ 16066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970" h="16764">
                  <a:moveTo>
                    <a:pt x="2096" y="2096"/>
                  </a:moveTo>
                  <a:lnTo>
                    <a:pt x="107713" y="2096"/>
                  </a:lnTo>
                  <a:lnTo>
                    <a:pt x="107713" y="16066"/>
                  </a:lnTo>
                  <a:lnTo>
                    <a:pt x="2096" y="16066"/>
                  </a:lnTo>
                  <a:close/>
                </a:path>
              </a:pathLst>
            </a:custGeom>
            <a:solidFill>
              <a:srgbClr val="ACD8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0" name="Forma libre 270">
              <a:extLst>
                <a:ext uri="{FF2B5EF4-FFF2-40B4-BE49-F238E27FC236}">
                  <a16:creationId xmlns:a16="http://schemas.microsoft.com/office/drawing/2014/main" id="{1A356C19-BAFB-8E44-BEB7-7BD40B37E288}"/>
                </a:ext>
              </a:extLst>
            </p:cNvPr>
            <p:cNvSpPr/>
            <p:nvPr/>
          </p:nvSpPr>
          <p:spPr>
            <a:xfrm>
              <a:off x="7708229" y="2526501"/>
              <a:ext cx="449852" cy="212352"/>
            </a:xfrm>
            <a:custGeom>
              <a:avLst/>
              <a:gdLst>
                <a:gd name="connsiteX0" fmla="*/ 2096 w 449851"/>
                <a:gd name="connsiteY0" fmla="*/ 2096 h 212352"/>
                <a:gd name="connsiteX1" fmla="*/ 447756 w 449851"/>
                <a:gd name="connsiteY1" fmla="*/ 2096 h 212352"/>
                <a:gd name="connsiteX2" fmla="*/ 447756 w 449851"/>
                <a:gd name="connsiteY2" fmla="*/ 211374 h 212352"/>
                <a:gd name="connsiteX3" fmla="*/ 2096 w 449851"/>
                <a:gd name="connsiteY3" fmla="*/ 211374 h 21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851" h="212352">
                  <a:moveTo>
                    <a:pt x="2096" y="2096"/>
                  </a:moveTo>
                  <a:lnTo>
                    <a:pt x="447756" y="2096"/>
                  </a:lnTo>
                  <a:lnTo>
                    <a:pt x="447756" y="211374"/>
                  </a:lnTo>
                  <a:lnTo>
                    <a:pt x="2096" y="211374"/>
                  </a:lnTo>
                  <a:close/>
                </a:path>
              </a:pathLst>
            </a:custGeom>
            <a:solidFill>
              <a:srgbClr val="96CEB8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1" name="Forma libre 271">
              <a:extLst>
                <a:ext uri="{FF2B5EF4-FFF2-40B4-BE49-F238E27FC236}">
                  <a16:creationId xmlns:a16="http://schemas.microsoft.com/office/drawing/2014/main" id="{6E2B3F8C-4153-A74D-96FD-F5DEE8BD2ED2}"/>
                </a:ext>
              </a:extLst>
            </p:cNvPr>
            <p:cNvSpPr/>
            <p:nvPr/>
          </p:nvSpPr>
          <p:spPr>
            <a:xfrm>
              <a:off x="7752656" y="2598868"/>
              <a:ext cx="178823" cy="19559"/>
            </a:xfrm>
            <a:custGeom>
              <a:avLst/>
              <a:gdLst>
                <a:gd name="connsiteX0" fmla="*/ 2096 w 178823"/>
                <a:gd name="connsiteY0" fmla="*/ 2096 h 19558"/>
                <a:gd name="connsiteX1" fmla="*/ 177007 w 178823"/>
                <a:gd name="connsiteY1" fmla="*/ 2096 h 19558"/>
                <a:gd name="connsiteX2" fmla="*/ 177007 w 178823"/>
                <a:gd name="connsiteY2" fmla="*/ 19698 h 19558"/>
                <a:gd name="connsiteX3" fmla="*/ 2096 w 178823"/>
                <a:gd name="connsiteY3" fmla="*/ 19698 h 1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823" h="19558">
                  <a:moveTo>
                    <a:pt x="2096" y="2096"/>
                  </a:moveTo>
                  <a:lnTo>
                    <a:pt x="177007" y="2096"/>
                  </a:lnTo>
                  <a:lnTo>
                    <a:pt x="177007" y="19698"/>
                  </a:lnTo>
                  <a:lnTo>
                    <a:pt x="2096" y="19698"/>
                  </a:lnTo>
                  <a:close/>
                </a:path>
              </a:pathLst>
            </a:custGeom>
            <a:solidFill>
              <a:srgbClr val="E6F2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2" name="Forma libre 272">
              <a:extLst>
                <a:ext uri="{FF2B5EF4-FFF2-40B4-BE49-F238E27FC236}">
                  <a16:creationId xmlns:a16="http://schemas.microsoft.com/office/drawing/2014/main" id="{26531789-51AF-4F42-AA30-056CFFF82F6D}"/>
                </a:ext>
              </a:extLst>
            </p:cNvPr>
            <p:cNvSpPr/>
            <p:nvPr/>
          </p:nvSpPr>
          <p:spPr>
            <a:xfrm>
              <a:off x="7752656" y="2630162"/>
              <a:ext cx="136911" cy="19559"/>
            </a:xfrm>
            <a:custGeom>
              <a:avLst/>
              <a:gdLst>
                <a:gd name="connsiteX0" fmla="*/ 2096 w 136911"/>
                <a:gd name="connsiteY0" fmla="*/ 2096 h 19558"/>
                <a:gd name="connsiteX1" fmla="*/ 135375 w 136911"/>
                <a:gd name="connsiteY1" fmla="*/ 2096 h 19558"/>
                <a:gd name="connsiteX2" fmla="*/ 135375 w 136911"/>
                <a:gd name="connsiteY2" fmla="*/ 19698 h 19558"/>
                <a:gd name="connsiteX3" fmla="*/ 2096 w 136911"/>
                <a:gd name="connsiteY3" fmla="*/ 19698 h 1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11" h="19558">
                  <a:moveTo>
                    <a:pt x="2096" y="2096"/>
                  </a:moveTo>
                  <a:lnTo>
                    <a:pt x="135375" y="2096"/>
                  </a:lnTo>
                  <a:lnTo>
                    <a:pt x="135375" y="19698"/>
                  </a:lnTo>
                  <a:lnTo>
                    <a:pt x="2096" y="19698"/>
                  </a:lnTo>
                  <a:close/>
                </a:path>
              </a:pathLst>
            </a:custGeom>
            <a:solidFill>
              <a:srgbClr val="E6F2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3" name="Forma libre 273">
              <a:extLst>
                <a:ext uri="{FF2B5EF4-FFF2-40B4-BE49-F238E27FC236}">
                  <a16:creationId xmlns:a16="http://schemas.microsoft.com/office/drawing/2014/main" id="{B7278355-3D56-C044-866A-6A6DF1293C70}"/>
                </a:ext>
              </a:extLst>
            </p:cNvPr>
            <p:cNvSpPr/>
            <p:nvPr/>
          </p:nvSpPr>
          <p:spPr>
            <a:xfrm>
              <a:off x="7752656" y="2661736"/>
              <a:ext cx="92206" cy="19559"/>
            </a:xfrm>
            <a:custGeom>
              <a:avLst/>
              <a:gdLst>
                <a:gd name="connsiteX0" fmla="*/ 2096 w 92205"/>
                <a:gd name="connsiteY0" fmla="*/ 2096 h 19558"/>
                <a:gd name="connsiteX1" fmla="*/ 92066 w 92205"/>
                <a:gd name="connsiteY1" fmla="*/ 2096 h 19558"/>
                <a:gd name="connsiteX2" fmla="*/ 92066 w 92205"/>
                <a:gd name="connsiteY2" fmla="*/ 19698 h 19558"/>
                <a:gd name="connsiteX3" fmla="*/ 2096 w 92205"/>
                <a:gd name="connsiteY3" fmla="*/ 19698 h 1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205" h="19558">
                  <a:moveTo>
                    <a:pt x="2096" y="2096"/>
                  </a:moveTo>
                  <a:lnTo>
                    <a:pt x="92066" y="2096"/>
                  </a:lnTo>
                  <a:lnTo>
                    <a:pt x="92066" y="19698"/>
                  </a:lnTo>
                  <a:lnTo>
                    <a:pt x="2096" y="19698"/>
                  </a:lnTo>
                  <a:close/>
                </a:path>
              </a:pathLst>
            </a:custGeom>
            <a:solidFill>
              <a:srgbClr val="E6F2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4" name="Forma libre 274">
              <a:extLst>
                <a:ext uri="{FF2B5EF4-FFF2-40B4-BE49-F238E27FC236}">
                  <a16:creationId xmlns:a16="http://schemas.microsoft.com/office/drawing/2014/main" id="{5D255589-451A-DF40-90D0-BA44A5FB87E4}"/>
                </a:ext>
              </a:extLst>
            </p:cNvPr>
            <p:cNvSpPr/>
            <p:nvPr/>
          </p:nvSpPr>
          <p:spPr>
            <a:xfrm>
              <a:off x="7853802" y="2661736"/>
              <a:ext cx="55882" cy="19559"/>
            </a:xfrm>
            <a:custGeom>
              <a:avLst/>
              <a:gdLst>
                <a:gd name="connsiteX0" fmla="*/ 2096 w 55882"/>
                <a:gd name="connsiteY0" fmla="*/ 2096 h 19558"/>
                <a:gd name="connsiteX1" fmla="*/ 55743 w 55882"/>
                <a:gd name="connsiteY1" fmla="*/ 2096 h 19558"/>
                <a:gd name="connsiteX2" fmla="*/ 55743 w 55882"/>
                <a:gd name="connsiteY2" fmla="*/ 19698 h 19558"/>
                <a:gd name="connsiteX3" fmla="*/ 2096 w 55882"/>
                <a:gd name="connsiteY3" fmla="*/ 19698 h 1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2" h="19558">
                  <a:moveTo>
                    <a:pt x="2096" y="2096"/>
                  </a:moveTo>
                  <a:lnTo>
                    <a:pt x="55743" y="2096"/>
                  </a:lnTo>
                  <a:lnTo>
                    <a:pt x="55743" y="19698"/>
                  </a:lnTo>
                  <a:lnTo>
                    <a:pt x="2096" y="19698"/>
                  </a:lnTo>
                  <a:close/>
                </a:path>
              </a:pathLst>
            </a:custGeom>
            <a:solidFill>
              <a:srgbClr val="E6F2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5" name="Forma libre 275">
              <a:extLst>
                <a:ext uri="{FF2B5EF4-FFF2-40B4-BE49-F238E27FC236}">
                  <a16:creationId xmlns:a16="http://schemas.microsoft.com/office/drawing/2014/main" id="{A9E0974B-26E8-974E-BFC0-C0F586D54520}"/>
                </a:ext>
              </a:extLst>
            </p:cNvPr>
            <p:cNvSpPr/>
            <p:nvPr/>
          </p:nvSpPr>
          <p:spPr>
            <a:xfrm>
              <a:off x="7752656" y="2693030"/>
              <a:ext cx="125735" cy="19559"/>
            </a:xfrm>
            <a:custGeom>
              <a:avLst/>
              <a:gdLst>
                <a:gd name="connsiteX0" fmla="*/ 2096 w 125735"/>
                <a:gd name="connsiteY0" fmla="*/ 2096 h 19558"/>
                <a:gd name="connsiteX1" fmla="*/ 123639 w 125735"/>
                <a:gd name="connsiteY1" fmla="*/ 2096 h 19558"/>
                <a:gd name="connsiteX2" fmla="*/ 123639 w 125735"/>
                <a:gd name="connsiteY2" fmla="*/ 19698 h 19558"/>
                <a:gd name="connsiteX3" fmla="*/ 2096 w 125735"/>
                <a:gd name="connsiteY3" fmla="*/ 19698 h 1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735" h="19558">
                  <a:moveTo>
                    <a:pt x="2096" y="2096"/>
                  </a:moveTo>
                  <a:lnTo>
                    <a:pt x="123639" y="2096"/>
                  </a:lnTo>
                  <a:lnTo>
                    <a:pt x="123639" y="19698"/>
                  </a:lnTo>
                  <a:lnTo>
                    <a:pt x="2096" y="19698"/>
                  </a:lnTo>
                  <a:close/>
                </a:path>
              </a:pathLst>
            </a:custGeom>
            <a:solidFill>
              <a:srgbClr val="E6F2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6" name="Forma libre 276">
              <a:extLst>
                <a:ext uri="{FF2B5EF4-FFF2-40B4-BE49-F238E27FC236}">
                  <a16:creationId xmlns:a16="http://schemas.microsoft.com/office/drawing/2014/main" id="{88EC4034-C9EE-C34F-8256-726D32A6D4FD}"/>
                </a:ext>
              </a:extLst>
            </p:cNvPr>
            <p:cNvSpPr/>
            <p:nvPr/>
          </p:nvSpPr>
          <p:spPr>
            <a:xfrm>
              <a:off x="7506215" y="2574559"/>
              <a:ext cx="164853" cy="164853"/>
            </a:xfrm>
            <a:custGeom>
              <a:avLst/>
              <a:gdLst>
                <a:gd name="connsiteX0" fmla="*/ 2096 w 164852"/>
                <a:gd name="connsiteY0" fmla="*/ 2096 h 164852"/>
                <a:gd name="connsiteX1" fmla="*/ 163036 w 164852"/>
                <a:gd name="connsiteY1" fmla="*/ 2096 h 164852"/>
                <a:gd name="connsiteX2" fmla="*/ 163036 w 164852"/>
                <a:gd name="connsiteY2" fmla="*/ 163036 h 164852"/>
                <a:gd name="connsiteX3" fmla="*/ 2096 w 164852"/>
                <a:gd name="connsiteY3" fmla="*/ 163036 h 16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4852" h="164852">
                  <a:moveTo>
                    <a:pt x="2096" y="2096"/>
                  </a:moveTo>
                  <a:lnTo>
                    <a:pt x="163036" y="2096"/>
                  </a:lnTo>
                  <a:lnTo>
                    <a:pt x="163036" y="163036"/>
                  </a:lnTo>
                  <a:lnTo>
                    <a:pt x="2096" y="163036"/>
                  </a:lnTo>
                  <a:close/>
                </a:path>
              </a:pathLst>
            </a:custGeom>
            <a:solidFill>
              <a:srgbClr val="9FD2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7" name="Forma libre 277">
              <a:extLst>
                <a:ext uri="{FF2B5EF4-FFF2-40B4-BE49-F238E27FC236}">
                  <a16:creationId xmlns:a16="http://schemas.microsoft.com/office/drawing/2014/main" id="{F8564852-4FE9-914F-8E6F-3D77119B4FEC}"/>
                </a:ext>
              </a:extLst>
            </p:cNvPr>
            <p:cNvSpPr/>
            <p:nvPr/>
          </p:nvSpPr>
          <p:spPr>
            <a:xfrm>
              <a:off x="7514720" y="2583571"/>
              <a:ext cx="148088" cy="148088"/>
            </a:xfrm>
            <a:custGeom>
              <a:avLst/>
              <a:gdLst>
                <a:gd name="connsiteX0" fmla="*/ 109652 w 148087"/>
                <a:gd name="connsiteY0" fmla="*/ 38526 h 148087"/>
                <a:gd name="connsiteX1" fmla="*/ 109652 w 148087"/>
                <a:gd name="connsiteY1" fmla="*/ 109652 h 148087"/>
                <a:gd name="connsiteX2" fmla="*/ 38526 w 148087"/>
                <a:gd name="connsiteY2" fmla="*/ 109652 h 148087"/>
                <a:gd name="connsiteX3" fmla="*/ 38526 w 148087"/>
                <a:gd name="connsiteY3" fmla="*/ 38526 h 148087"/>
                <a:gd name="connsiteX4" fmla="*/ 109652 w 148087"/>
                <a:gd name="connsiteY4" fmla="*/ 38526 h 14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87" h="148087">
                  <a:moveTo>
                    <a:pt x="109652" y="38526"/>
                  </a:moveTo>
                  <a:cubicBezTo>
                    <a:pt x="129293" y="58167"/>
                    <a:pt x="129293" y="90011"/>
                    <a:pt x="109652" y="109652"/>
                  </a:cubicBezTo>
                  <a:cubicBezTo>
                    <a:pt x="90011" y="129293"/>
                    <a:pt x="58167" y="129293"/>
                    <a:pt x="38526" y="109652"/>
                  </a:cubicBezTo>
                  <a:cubicBezTo>
                    <a:pt x="18886" y="90011"/>
                    <a:pt x="18886" y="58167"/>
                    <a:pt x="38526" y="38526"/>
                  </a:cubicBezTo>
                  <a:cubicBezTo>
                    <a:pt x="58167" y="18886"/>
                    <a:pt x="90011" y="18886"/>
                    <a:pt x="109652" y="38526"/>
                  </a:cubicBezTo>
                  <a:close/>
                </a:path>
              </a:pathLst>
            </a:custGeom>
            <a:solidFill>
              <a:srgbClr val="7CC39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8" name="Forma libre 278">
              <a:extLst>
                <a:ext uri="{FF2B5EF4-FFF2-40B4-BE49-F238E27FC236}">
                  <a16:creationId xmlns:a16="http://schemas.microsoft.com/office/drawing/2014/main" id="{AFA95E99-502A-E042-AB72-EB62D0BBB303}"/>
                </a:ext>
              </a:extLst>
            </p:cNvPr>
            <p:cNvSpPr/>
            <p:nvPr/>
          </p:nvSpPr>
          <p:spPr>
            <a:xfrm>
              <a:off x="7548685" y="2617309"/>
              <a:ext cx="78235" cy="78235"/>
            </a:xfrm>
            <a:custGeom>
              <a:avLst/>
              <a:gdLst>
                <a:gd name="connsiteX0" fmla="*/ 78375 w 78235"/>
                <a:gd name="connsiteY0" fmla="*/ 40375 h 78235"/>
                <a:gd name="connsiteX1" fmla="*/ 62728 w 78235"/>
                <a:gd name="connsiteY1" fmla="*/ 71110 h 78235"/>
                <a:gd name="connsiteX2" fmla="*/ 53507 w 78235"/>
                <a:gd name="connsiteY2" fmla="*/ 76140 h 78235"/>
                <a:gd name="connsiteX3" fmla="*/ 49037 w 78235"/>
                <a:gd name="connsiteY3" fmla="*/ 77537 h 78235"/>
                <a:gd name="connsiteX4" fmla="*/ 46243 w 78235"/>
                <a:gd name="connsiteY4" fmla="*/ 78095 h 78235"/>
                <a:gd name="connsiteX5" fmla="*/ 40375 w 78235"/>
                <a:gd name="connsiteY5" fmla="*/ 78654 h 78235"/>
                <a:gd name="connsiteX6" fmla="*/ 28919 w 78235"/>
                <a:gd name="connsiteY6" fmla="*/ 76978 h 78235"/>
                <a:gd name="connsiteX7" fmla="*/ 2096 w 78235"/>
                <a:gd name="connsiteY7" fmla="*/ 40375 h 78235"/>
                <a:gd name="connsiteX8" fmla="*/ 6007 w 78235"/>
                <a:gd name="connsiteY8" fmla="*/ 23610 h 78235"/>
                <a:gd name="connsiteX9" fmla="*/ 19140 w 78235"/>
                <a:gd name="connsiteY9" fmla="*/ 8522 h 78235"/>
                <a:gd name="connsiteX10" fmla="*/ 23331 w 78235"/>
                <a:gd name="connsiteY10" fmla="*/ 6007 h 78235"/>
                <a:gd name="connsiteX11" fmla="*/ 33390 w 78235"/>
                <a:gd name="connsiteY11" fmla="*/ 2654 h 78235"/>
                <a:gd name="connsiteX12" fmla="*/ 40375 w 78235"/>
                <a:gd name="connsiteY12" fmla="*/ 2096 h 78235"/>
                <a:gd name="connsiteX13" fmla="*/ 75860 w 78235"/>
                <a:gd name="connsiteY13" fmla="*/ 26404 h 78235"/>
                <a:gd name="connsiteX14" fmla="*/ 78375 w 78235"/>
                <a:gd name="connsiteY14" fmla="*/ 40375 h 7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8235" h="78235">
                  <a:moveTo>
                    <a:pt x="78375" y="40375"/>
                  </a:moveTo>
                  <a:cubicBezTo>
                    <a:pt x="78375" y="52948"/>
                    <a:pt x="72228" y="64125"/>
                    <a:pt x="62728" y="71110"/>
                  </a:cubicBezTo>
                  <a:cubicBezTo>
                    <a:pt x="59934" y="73066"/>
                    <a:pt x="56860" y="75022"/>
                    <a:pt x="53507" y="76140"/>
                  </a:cubicBezTo>
                  <a:cubicBezTo>
                    <a:pt x="52110" y="76698"/>
                    <a:pt x="50434" y="77257"/>
                    <a:pt x="49037" y="77537"/>
                  </a:cubicBezTo>
                  <a:cubicBezTo>
                    <a:pt x="48198" y="77816"/>
                    <a:pt x="47081" y="77816"/>
                    <a:pt x="46243" y="78095"/>
                  </a:cubicBezTo>
                  <a:cubicBezTo>
                    <a:pt x="44287" y="78375"/>
                    <a:pt x="42331" y="78654"/>
                    <a:pt x="40375" y="78654"/>
                  </a:cubicBezTo>
                  <a:cubicBezTo>
                    <a:pt x="36463" y="78654"/>
                    <a:pt x="32551" y="78095"/>
                    <a:pt x="28919" y="76978"/>
                  </a:cubicBezTo>
                  <a:cubicBezTo>
                    <a:pt x="13272" y="72228"/>
                    <a:pt x="2096" y="57698"/>
                    <a:pt x="2096" y="40375"/>
                  </a:cubicBezTo>
                  <a:cubicBezTo>
                    <a:pt x="2096" y="34507"/>
                    <a:pt x="3493" y="28640"/>
                    <a:pt x="6007" y="23610"/>
                  </a:cubicBezTo>
                  <a:cubicBezTo>
                    <a:pt x="9081" y="17463"/>
                    <a:pt x="13551" y="12154"/>
                    <a:pt x="19140" y="8522"/>
                  </a:cubicBezTo>
                  <a:cubicBezTo>
                    <a:pt x="20537" y="7684"/>
                    <a:pt x="21934" y="6846"/>
                    <a:pt x="23331" y="6007"/>
                  </a:cubicBezTo>
                  <a:cubicBezTo>
                    <a:pt x="26404" y="4331"/>
                    <a:pt x="29757" y="3213"/>
                    <a:pt x="33390" y="2654"/>
                  </a:cubicBezTo>
                  <a:cubicBezTo>
                    <a:pt x="35625" y="2096"/>
                    <a:pt x="38140" y="2096"/>
                    <a:pt x="40375" y="2096"/>
                  </a:cubicBezTo>
                  <a:cubicBezTo>
                    <a:pt x="56581" y="2096"/>
                    <a:pt x="70551" y="12154"/>
                    <a:pt x="75860" y="26404"/>
                  </a:cubicBezTo>
                  <a:cubicBezTo>
                    <a:pt x="77257" y="30875"/>
                    <a:pt x="78375" y="35345"/>
                    <a:pt x="78375" y="40375"/>
                  </a:cubicBezTo>
                  <a:close/>
                </a:path>
              </a:pathLst>
            </a:custGeom>
            <a:solidFill>
              <a:srgbClr val="EFF4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9" name="Forma libre 279">
              <a:extLst>
                <a:ext uri="{FF2B5EF4-FFF2-40B4-BE49-F238E27FC236}">
                  <a16:creationId xmlns:a16="http://schemas.microsoft.com/office/drawing/2014/main" id="{1BC566CD-0283-CB4D-9C95-DD6C3EB65376}"/>
                </a:ext>
              </a:extLst>
            </p:cNvPr>
            <p:cNvSpPr/>
            <p:nvPr/>
          </p:nvSpPr>
          <p:spPr>
            <a:xfrm>
              <a:off x="7582215" y="2626530"/>
              <a:ext cx="11176" cy="36323"/>
            </a:xfrm>
            <a:custGeom>
              <a:avLst/>
              <a:gdLst>
                <a:gd name="connsiteX0" fmla="*/ 6566 w 11176"/>
                <a:gd name="connsiteY0" fmla="*/ 35625 h 36323"/>
                <a:gd name="connsiteX1" fmla="*/ 2096 w 11176"/>
                <a:gd name="connsiteY1" fmla="*/ 31154 h 36323"/>
                <a:gd name="connsiteX2" fmla="*/ 2096 w 11176"/>
                <a:gd name="connsiteY2" fmla="*/ 6566 h 36323"/>
                <a:gd name="connsiteX3" fmla="*/ 6566 w 11176"/>
                <a:gd name="connsiteY3" fmla="*/ 2096 h 36323"/>
                <a:gd name="connsiteX4" fmla="*/ 11037 w 11176"/>
                <a:gd name="connsiteY4" fmla="*/ 6566 h 36323"/>
                <a:gd name="connsiteX5" fmla="*/ 11037 w 11176"/>
                <a:gd name="connsiteY5" fmla="*/ 31154 h 36323"/>
                <a:gd name="connsiteX6" fmla="*/ 6566 w 11176"/>
                <a:gd name="connsiteY6" fmla="*/ 35625 h 3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6" h="36323">
                  <a:moveTo>
                    <a:pt x="6566" y="35625"/>
                  </a:moveTo>
                  <a:cubicBezTo>
                    <a:pt x="4051" y="35625"/>
                    <a:pt x="2096" y="33669"/>
                    <a:pt x="2096" y="31154"/>
                  </a:cubicBezTo>
                  <a:lnTo>
                    <a:pt x="2096" y="6566"/>
                  </a:lnTo>
                  <a:cubicBezTo>
                    <a:pt x="2096" y="4051"/>
                    <a:pt x="4051" y="2096"/>
                    <a:pt x="6566" y="2096"/>
                  </a:cubicBezTo>
                  <a:cubicBezTo>
                    <a:pt x="9081" y="2096"/>
                    <a:pt x="11037" y="4051"/>
                    <a:pt x="11037" y="6566"/>
                  </a:cubicBezTo>
                  <a:lnTo>
                    <a:pt x="11037" y="31154"/>
                  </a:lnTo>
                  <a:cubicBezTo>
                    <a:pt x="11037" y="33669"/>
                    <a:pt x="9081" y="35625"/>
                    <a:pt x="6566" y="35625"/>
                  </a:cubicBezTo>
                  <a:close/>
                </a:path>
              </a:pathLst>
            </a:custGeom>
            <a:solidFill>
              <a:srgbClr val="C1D6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0" name="Forma libre 280">
              <a:extLst>
                <a:ext uri="{FF2B5EF4-FFF2-40B4-BE49-F238E27FC236}">
                  <a16:creationId xmlns:a16="http://schemas.microsoft.com/office/drawing/2014/main" id="{F89CCEB6-E82A-AA42-9CAB-DD5DC42AB539}"/>
                </a:ext>
              </a:extLst>
            </p:cNvPr>
            <p:cNvSpPr/>
            <p:nvPr/>
          </p:nvSpPr>
          <p:spPr>
            <a:xfrm>
              <a:off x="7582359" y="2643159"/>
              <a:ext cx="25147" cy="19559"/>
            </a:xfrm>
            <a:custGeom>
              <a:avLst/>
              <a:gdLst>
                <a:gd name="connsiteX0" fmla="*/ 6422 w 25147"/>
                <a:gd name="connsiteY0" fmla="*/ 18995 h 19558"/>
                <a:gd name="connsiteX1" fmla="*/ 2789 w 25147"/>
                <a:gd name="connsiteY1" fmla="*/ 17039 h 19558"/>
                <a:gd name="connsiteX2" fmla="*/ 4186 w 25147"/>
                <a:gd name="connsiteY2" fmla="*/ 10892 h 19558"/>
                <a:gd name="connsiteX3" fmla="*/ 16760 w 25147"/>
                <a:gd name="connsiteY3" fmla="*/ 2789 h 19558"/>
                <a:gd name="connsiteX4" fmla="*/ 22907 w 25147"/>
                <a:gd name="connsiteY4" fmla="*/ 4186 h 19558"/>
                <a:gd name="connsiteX5" fmla="*/ 21510 w 25147"/>
                <a:gd name="connsiteY5" fmla="*/ 10333 h 19558"/>
                <a:gd name="connsiteX6" fmla="*/ 8936 w 25147"/>
                <a:gd name="connsiteY6" fmla="*/ 18436 h 19558"/>
                <a:gd name="connsiteX7" fmla="*/ 6422 w 25147"/>
                <a:gd name="connsiteY7" fmla="*/ 18995 h 1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47" h="19558">
                  <a:moveTo>
                    <a:pt x="6422" y="18995"/>
                  </a:moveTo>
                  <a:cubicBezTo>
                    <a:pt x="5025" y="18995"/>
                    <a:pt x="3628" y="18157"/>
                    <a:pt x="2789" y="17039"/>
                  </a:cubicBezTo>
                  <a:cubicBezTo>
                    <a:pt x="1392" y="15083"/>
                    <a:pt x="2230" y="12289"/>
                    <a:pt x="4186" y="10892"/>
                  </a:cubicBezTo>
                  <a:lnTo>
                    <a:pt x="16760" y="2789"/>
                  </a:lnTo>
                  <a:cubicBezTo>
                    <a:pt x="18716" y="1392"/>
                    <a:pt x="21510" y="2231"/>
                    <a:pt x="22907" y="4186"/>
                  </a:cubicBezTo>
                  <a:cubicBezTo>
                    <a:pt x="24304" y="6142"/>
                    <a:pt x="23466" y="8936"/>
                    <a:pt x="21510" y="10333"/>
                  </a:cubicBezTo>
                  <a:lnTo>
                    <a:pt x="8936" y="18436"/>
                  </a:lnTo>
                  <a:cubicBezTo>
                    <a:pt x="8098" y="18716"/>
                    <a:pt x="7260" y="18995"/>
                    <a:pt x="6422" y="18995"/>
                  </a:cubicBezTo>
                  <a:close/>
                </a:path>
              </a:pathLst>
            </a:custGeom>
            <a:solidFill>
              <a:srgbClr val="C1D6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1" name="Forma libre 281">
              <a:extLst>
                <a:ext uri="{FF2B5EF4-FFF2-40B4-BE49-F238E27FC236}">
                  <a16:creationId xmlns:a16="http://schemas.microsoft.com/office/drawing/2014/main" id="{F3BD8662-5483-3344-8E73-593C4F144FC7}"/>
                </a:ext>
              </a:extLst>
            </p:cNvPr>
            <p:cNvSpPr/>
            <p:nvPr/>
          </p:nvSpPr>
          <p:spPr>
            <a:xfrm>
              <a:off x="7733097" y="2223060"/>
              <a:ext cx="321323" cy="321323"/>
            </a:xfrm>
            <a:custGeom>
              <a:avLst/>
              <a:gdLst>
                <a:gd name="connsiteX0" fmla="*/ 2096 w 321322"/>
                <a:gd name="connsiteY0" fmla="*/ 2096 h 321322"/>
                <a:gd name="connsiteX1" fmla="*/ 320065 w 321322"/>
                <a:gd name="connsiteY1" fmla="*/ 2096 h 321322"/>
                <a:gd name="connsiteX2" fmla="*/ 320065 w 321322"/>
                <a:gd name="connsiteY2" fmla="*/ 320065 h 321322"/>
                <a:gd name="connsiteX3" fmla="*/ 2096 w 321322"/>
                <a:gd name="connsiteY3" fmla="*/ 320065 h 321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322" h="321322">
                  <a:moveTo>
                    <a:pt x="2096" y="2096"/>
                  </a:moveTo>
                  <a:lnTo>
                    <a:pt x="320065" y="2096"/>
                  </a:lnTo>
                  <a:lnTo>
                    <a:pt x="320065" y="320065"/>
                  </a:lnTo>
                  <a:lnTo>
                    <a:pt x="2096" y="320065"/>
                  </a:lnTo>
                  <a:close/>
                </a:path>
              </a:pathLst>
            </a:custGeom>
            <a:solidFill>
              <a:srgbClr val="98D5E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2" name="Forma libre 282">
              <a:extLst>
                <a:ext uri="{FF2B5EF4-FFF2-40B4-BE49-F238E27FC236}">
                  <a16:creationId xmlns:a16="http://schemas.microsoft.com/office/drawing/2014/main" id="{AB909A3E-B32E-6243-8F9F-1F305C3A102B}"/>
                </a:ext>
              </a:extLst>
            </p:cNvPr>
            <p:cNvSpPr/>
            <p:nvPr/>
          </p:nvSpPr>
          <p:spPr>
            <a:xfrm>
              <a:off x="7851567" y="2290957"/>
              <a:ext cx="83823" cy="108970"/>
            </a:xfrm>
            <a:custGeom>
              <a:avLst/>
              <a:gdLst>
                <a:gd name="connsiteX0" fmla="*/ 42610 w 83823"/>
                <a:gd name="connsiteY0" fmla="*/ 107434 h 108970"/>
                <a:gd name="connsiteX1" fmla="*/ 42610 w 83823"/>
                <a:gd name="connsiteY1" fmla="*/ 107434 h 108970"/>
                <a:gd name="connsiteX2" fmla="*/ 2096 w 83823"/>
                <a:gd name="connsiteY2" fmla="*/ 66919 h 108970"/>
                <a:gd name="connsiteX3" fmla="*/ 2096 w 83823"/>
                <a:gd name="connsiteY3" fmla="*/ 42610 h 108970"/>
                <a:gd name="connsiteX4" fmla="*/ 42610 w 83823"/>
                <a:gd name="connsiteY4" fmla="*/ 2096 h 108970"/>
                <a:gd name="connsiteX5" fmla="*/ 42610 w 83823"/>
                <a:gd name="connsiteY5" fmla="*/ 2096 h 108970"/>
                <a:gd name="connsiteX6" fmla="*/ 83125 w 83823"/>
                <a:gd name="connsiteY6" fmla="*/ 42610 h 108970"/>
                <a:gd name="connsiteX7" fmla="*/ 83125 w 83823"/>
                <a:gd name="connsiteY7" fmla="*/ 66919 h 108970"/>
                <a:gd name="connsiteX8" fmla="*/ 42610 w 83823"/>
                <a:gd name="connsiteY8" fmla="*/ 107434 h 10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823" h="108970">
                  <a:moveTo>
                    <a:pt x="42610" y="107434"/>
                  </a:moveTo>
                  <a:lnTo>
                    <a:pt x="42610" y="107434"/>
                  </a:lnTo>
                  <a:cubicBezTo>
                    <a:pt x="20257" y="107434"/>
                    <a:pt x="2096" y="89272"/>
                    <a:pt x="2096" y="66919"/>
                  </a:cubicBezTo>
                  <a:lnTo>
                    <a:pt x="2096" y="42610"/>
                  </a:lnTo>
                  <a:cubicBezTo>
                    <a:pt x="2096" y="20257"/>
                    <a:pt x="20257" y="2096"/>
                    <a:pt x="42610" y="2096"/>
                  </a:cubicBezTo>
                  <a:lnTo>
                    <a:pt x="42610" y="2096"/>
                  </a:lnTo>
                  <a:cubicBezTo>
                    <a:pt x="64963" y="2096"/>
                    <a:pt x="83125" y="20257"/>
                    <a:pt x="83125" y="42610"/>
                  </a:cubicBezTo>
                  <a:lnTo>
                    <a:pt x="83125" y="66919"/>
                  </a:lnTo>
                  <a:cubicBezTo>
                    <a:pt x="83125" y="89272"/>
                    <a:pt x="64963" y="107434"/>
                    <a:pt x="42610" y="107434"/>
                  </a:cubicBezTo>
                  <a:close/>
                </a:path>
              </a:pathLst>
            </a:custGeom>
            <a:solidFill>
              <a:srgbClr val="F8FC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3" name="Forma libre 283">
              <a:extLst>
                <a:ext uri="{FF2B5EF4-FFF2-40B4-BE49-F238E27FC236}">
                  <a16:creationId xmlns:a16="http://schemas.microsoft.com/office/drawing/2014/main" id="{0926AF8D-9B25-CC41-B309-9EC020DFCCC2}"/>
                </a:ext>
              </a:extLst>
            </p:cNvPr>
            <p:cNvSpPr/>
            <p:nvPr/>
          </p:nvSpPr>
          <p:spPr>
            <a:xfrm>
              <a:off x="7802962" y="2375618"/>
              <a:ext cx="181617" cy="97794"/>
            </a:xfrm>
            <a:custGeom>
              <a:avLst/>
              <a:gdLst>
                <a:gd name="connsiteX0" fmla="*/ 91215 w 181617"/>
                <a:gd name="connsiteY0" fmla="*/ 2096 h 97793"/>
                <a:gd name="connsiteX1" fmla="*/ 4877 w 181617"/>
                <a:gd name="connsiteY1" fmla="*/ 56860 h 97793"/>
                <a:gd name="connsiteX2" fmla="*/ 30583 w 181617"/>
                <a:gd name="connsiteY2" fmla="*/ 97654 h 97793"/>
                <a:gd name="connsiteX3" fmla="*/ 152127 w 181617"/>
                <a:gd name="connsiteY3" fmla="*/ 97654 h 97793"/>
                <a:gd name="connsiteX4" fmla="*/ 177833 w 181617"/>
                <a:gd name="connsiteY4" fmla="*/ 56860 h 97793"/>
                <a:gd name="connsiteX5" fmla="*/ 91215 w 181617"/>
                <a:gd name="connsiteY5" fmla="*/ 2096 h 9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617" h="97793">
                  <a:moveTo>
                    <a:pt x="91215" y="2096"/>
                  </a:moveTo>
                  <a:cubicBezTo>
                    <a:pt x="52936" y="2096"/>
                    <a:pt x="20245" y="24448"/>
                    <a:pt x="4877" y="56860"/>
                  </a:cubicBezTo>
                  <a:cubicBezTo>
                    <a:pt x="-4064" y="75860"/>
                    <a:pt x="9627" y="97654"/>
                    <a:pt x="30583" y="97654"/>
                  </a:cubicBezTo>
                  <a:lnTo>
                    <a:pt x="152127" y="97654"/>
                  </a:lnTo>
                  <a:cubicBezTo>
                    <a:pt x="173083" y="97654"/>
                    <a:pt x="186774" y="75860"/>
                    <a:pt x="177833" y="56860"/>
                  </a:cubicBezTo>
                  <a:cubicBezTo>
                    <a:pt x="162465" y="24448"/>
                    <a:pt x="129494" y="2096"/>
                    <a:pt x="91215" y="2096"/>
                  </a:cubicBezTo>
                  <a:close/>
                </a:path>
              </a:pathLst>
            </a:custGeom>
            <a:solidFill>
              <a:srgbClr val="F8FC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4" name="Forma libre 284">
              <a:extLst>
                <a:ext uri="{FF2B5EF4-FFF2-40B4-BE49-F238E27FC236}">
                  <a16:creationId xmlns:a16="http://schemas.microsoft.com/office/drawing/2014/main" id="{BE8F6C85-D658-0645-BB89-9D389CF272EA}"/>
                </a:ext>
              </a:extLst>
            </p:cNvPr>
            <p:cNvSpPr/>
            <p:nvPr/>
          </p:nvSpPr>
          <p:spPr>
            <a:xfrm>
              <a:off x="7506156" y="2746269"/>
              <a:ext cx="547646" cy="27941"/>
            </a:xfrm>
            <a:custGeom>
              <a:avLst/>
              <a:gdLst>
                <a:gd name="connsiteX0" fmla="*/ 546947 w 547645"/>
                <a:gd name="connsiteY0" fmla="*/ 2096 h 27941"/>
                <a:gd name="connsiteX1" fmla="*/ 546947 w 547645"/>
                <a:gd name="connsiteY1" fmla="*/ 28081 h 27941"/>
                <a:gd name="connsiteX2" fmla="*/ 2096 w 547645"/>
                <a:gd name="connsiteY2" fmla="*/ 28081 h 27941"/>
                <a:gd name="connsiteX3" fmla="*/ 2096 w 547645"/>
                <a:gd name="connsiteY3" fmla="*/ 2096 h 2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645" h="27941">
                  <a:moveTo>
                    <a:pt x="546947" y="2096"/>
                  </a:moveTo>
                  <a:lnTo>
                    <a:pt x="546947" y="28081"/>
                  </a:lnTo>
                  <a:lnTo>
                    <a:pt x="2096" y="28081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FFE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5" name="Forma libre 285">
              <a:extLst>
                <a:ext uri="{FF2B5EF4-FFF2-40B4-BE49-F238E27FC236}">
                  <a16:creationId xmlns:a16="http://schemas.microsoft.com/office/drawing/2014/main" id="{85545E9B-D3B4-6E40-A809-D008BDEDA5D4}"/>
                </a:ext>
              </a:extLst>
            </p:cNvPr>
            <p:cNvSpPr/>
            <p:nvPr/>
          </p:nvSpPr>
          <p:spPr>
            <a:xfrm>
              <a:off x="8091861" y="2118001"/>
              <a:ext cx="13971" cy="97794"/>
            </a:xfrm>
            <a:custGeom>
              <a:avLst/>
              <a:gdLst>
                <a:gd name="connsiteX0" fmla="*/ 2096 w 13970"/>
                <a:gd name="connsiteY0" fmla="*/ 96816 h 97793"/>
                <a:gd name="connsiteX1" fmla="*/ 2096 w 13970"/>
                <a:gd name="connsiteY1" fmla="*/ 96816 h 97793"/>
                <a:gd name="connsiteX2" fmla="*/ 2096 w 13970"/>
                <a:gd name="connsiteY2" fmla="*/ 2096 h 97793"/>
                <a:gd name="connsiteX3" fmla="*/ 2096 w 13970"/>
                <a:gd name="connsiteY3" fmla="*/ 2096 h 97793"/>
                <a:gd name="connsiteX4" fmla="*/ 14390 w 13970"/>
                <a:gd name="connsiteY4" fmla="*/ 14390 h 97793"/>
                <a:gd name="connsiteX5" fmla="*/ 14390 w 13970"/>
                <a:gd name="connsiteY5" fmla="*/ 84801 h 97793"/>
                <a:gd name="connsiteX6" fmla="*/ 2096 w 13970"/>
                <a:gd name="connsiteY6" fmla="*/ 96816 h 9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" h="97793">
                  <a:moveTo>
                    <a:pt x="2096" y="96816"/>
                  </a:moveTo>
                  <a:lnTo>
                    <a:pt x="2096" y="96816"/>
                  </a:lnTo>
                  <a:lnTo>
                    <a:pt x="2096" y="2096"/>
                  </a:lnTo>
                  <a:lnTo>
                    <a:pt x="2096" y="2096"/>
                  </a:lnTo>
                  <a:cubicBezTo>
                    <a:pt x="8802" y="2096"/>
                    <a:pt x="14390" y="7684"/>
                    <a:pt x="14390" y="14390"/>
                  </a:cubicBezTo>
                  <a:lnTo>
                    <a:pt x="14390" y="84801"/>
                  </a:lnTo>
                  <a:cubicBezTo>
                    <a:pt x="14390" y="91507"/>
                    <a:pt x="8802" y="96816"/>
                    <a:pt x="2096" y="96816"/>
                  </a:cubicBezTo>
                  <a:close/>
                </a:path>
              </a:pathLst>
            </a:custGeom>
            <a:solidFill>
              <a:srgbClr val="4FBE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6" name="Forma libre 286">
              <a:extLst>
                <a:ext uri="{FF2B5EF4-FFF2-40B4-BE49-F238E27FC236}">
                  <a16:creationId xmlns:a16="http://schemas.microsoft.com/office/drawing/2014/main" id="{CAC118C7-3B41-F742-A21C-607E3A31F688}"/>
                </a:ext>
              </a:extLst>
            </p:cNvPr>
            <p:cNvSpPr/>
            <p:nvPr/>
          </p:nvSpPr>
          <p:spPr>
            <a:xfrm>
              <a:off x="8091861" y="2223898"/>
              <a:ext cx="13971" cy="97794"/>
            </a:xfrm>
            <a:custGeom>
              <a:avLst/>
              <a:gdLst>
                <a:gd name="connsiteX0" fmla="*/ 2096 w 13970"/>
                <a:gd name="connsiteY0" fmla="*/ 96816 h 97793"/>
                <a:gd name="connsiteX1" fmla="*/ 2096 w 13970"/>
                <a:gd name="connsiteY1" fmla="*/ 96816 h 97793"/>
                <a:gd name="connsiteX2" fmla="*/ 2096 w 13970"/>
                <a:gd name="connsiteY2" fmla="*/ 2096 h 97793"/>
                <a:gd name="connsiteX3" fmla="*/ 2096 w 13970"/>
                <a:gd name="connsiteY3" fmla="*/ 2096 h 97793"/>
                <a:gd name="connsiteX4" fmla="*/ 14390 w 13970"/>
                <a:gd name="connsiteY4" fmla="*/ 14390 h 97793"/>
                <a:gd name="connsiteX5" fmla="*/ 14390 w 13970"/>
                <a:gd name="connsiteY5" fmla="*/ 84801 h 97793"/>
                <a:gd name="connsiteX6" fmla="*/ 2096 w 13970"/>
                <a:gd name="connsiteY6" fmla="*/ 96816 h 9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" h="97793">
                  <a:moveTo>
                    <a:pt x="2096" y="96816"/>
                  </a:moveTo>
                  <a:lnTo>
                    <a:pt x="2096" y="96816"/>
                  </a:lnTo>
                  <a:lnTo>
                    <a:pt x="2096" y="2096"/>
                  </a:lnTo>
                  <a:lnTo>
                    <a:pt x="2096" y="2096"/>
                  </a:lnTo>
                  <a:cubicBezTo>
                    <a:pt x="8802" y="2096"/>
                    <a:pt x="14390" y="7684"/>
                    <a:pt x="14390" y="14390"/>
                  </a:cubicBezTo>
                  <a:lnTo>
                    <a:pt x="14390" y="84801"/>
                  </a:lnTo>
                  <a:cubicBezTo>
                    <a:pt x="14390" y="91228"/>
                    <a:pt x="8802" y="96816"/>
                    <a:pt x="2096" y="96816"/>
                  </a:cubicBezTo>
                  <a:close/>
                </a:path>
              </a:pathLst>
            </a:custGeom>
            <a:solidFill>
              <a:srgbClr val="4FBE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7" name="Forma libre 287">
              <a:extLst>
                <a:ext uri="{FF2B5EF4-FFF2-40B4-BE49-F238E27FC236}">
                  <a16:creationId xmlns:a16="http://schemas.microsoft.com/office/drawing/2014/main" id="{23523201-5C56-0B4C-9158-52FF8C6F6BBA}"/>
                </a:ext>
              </a:extLst>
            </p:cNvPr>
            <p:cNvSpPr/>
            <p:nvPr/>
          </p:nvSpPr>
          <p:spPr>
            <a:xfrm>
              <a:off x="7475759" y="2059046"/>
              <a:ext cx="357646" cy="357646"/>
            </a:xfrm>
            <a:custGeom>
              <a:avLst/>
              <a:gdLst>
                <a:gd name="connsiteX0" fmla="*/ 356110 w 357646"/>
                <a:gd name="connsiteY0" fmla="*/ 2096 h 357646"/>
                <a:gd name="connsiteX1" fmla="*/ 2096 w 357646"/>
                <a:gd name="connsiteY1" fmla="*/ 356110 h 357646"/>
                <a:gd name="connsiteX2" fmla="*/ 2096 w 357646"/>
                <a:gd name="connsiteY2" fmla="*/ 165831 h 357646"/>
                <a:gd name="connsiteX3" fmla="*/ 165831 w 357646"/>
                <a:gd name="connsiteY3" fmla="*/ 2096 h 35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7646" h="357646">
                  <a:moveTo>
                    <a:pt x="356110" y="2096"/>
                  </a:moveTo>
                  <a:lnTo>
                    <a:pt x="2096" y="356110"/>
                  </a:lnTo>
                  <a:lnTo>
                    <a:pt x="2096" y="165831"/>
                  </a:lnTo>
                  <a:lnTo>
                    <a:pt x="165831" y="2096"/>
                  </a:lnTo>
                  <a:close/>
                </a:path>
              </a:pathLst>
            </a:custGeom>
            <a:solidFill>
              <a:srgbClr val="F6FBFD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8" name="Forma libre 288">
              <a:extLst>
                <a:ext uri="{FF2B5EF4-FFF2-40B4-BE49-F238E27FC236}">
                  <a16:creationId xmlns:a16="http://schemas.microsoft.com/office/drawing/2014/main" id="{416780A3-64F2-E745-8E1A-57BC53FF283A}"/>
                </a:ext>
              </a:extLst>
            </p:cNvPr>
            <p:cNvSpPr/>
            <p:nvPr/>
          </p:nvSpPr>
          <p:spPr>
            <a:xfrm>
              <a:off x="7475759" y="2059046"/>
              <a:ext cx="488969" cy="488969"/>
            </a:xfrm>
            <a:custGeom>
              <a:avLst/>
              <a:gdLst>
                <a:gd name="connsiteX0" fmla="*/ 488550 w 488969"/>
                <a:gd name="connsiteY0" fmla="*/ 2096 h 488969"/>
                <a:gd name="connsiteX1" fmla="*/ 2096 w 488969"/>
                <a:gd name="connsiteY1" fmla="*/ 488550 h 488969"/>
                <a:gd name="connsiteX2" fmla="*/ 2096 w 488969"/>
                <a:gd name="connsiteY2" fmla="*/ 393551 h 488969"/>
                <a:gd name="connsiteX3" fmla="*/ 393551 w 488969"/>
                <a:gd name="connsiteY3" fmla="*/ 2096 h 48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969" h="488969">
                  <a:moveTo>
                    <a:pt x="488550" y="2096"/>
                  </a:moveTo>
                  <a:lnTo>
                    <a:pt x="2096" y="488550"/>
                  </a:lnTo>
                  <a:lnTo>
                    <a:pt x="2096" y="393551"/>
                  </a:lnTo>
                  <a:lnTo>
                    <a:pt x="393551" y="2096"/>
                  </a:lnTo>
                  <a:close/>
                </a:path>
              </a:pathLst>
            </a:custGeom>
            <a:solidFill>
              <a:srgbClr val="F6FBFD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9" name="Forma libre 289">
              <a:extLst>
                <a:ext uri="{FF2B5EF4-FFF2-40B4-BE49-F238E27FC236}">
                  <a16:creationId xmlns:a16="http://schemas.microsoft.com/office/drawing/2014/main" id="{2AD268F6-16DF-0141-8DB8-51683E40206B}"/>
                </a:ext>
              </a:extLst>
            </p:cNvPr>
            <p:cNvSpPr/>
            <p:nvPr/>
          </p:nvSpPr>
          <p:spPr>
            <a:xfrm>
              <a:off x="7466259" y="2437648"/>
              <a:ext cx="139706" cy="483381"/>
            </a:xfrm>
            <a:custGeom>
              <a:avLst/>
              <a:gdLst>
                <a:gd name="connsiteX0" fmla="*/ 137889 w 139705"/>
                <a:gd name="connsiteY0" fmla="*/ 168345 h 483381"/>
                <a:gd name="connsiteX1" fmla="*/ 137889 w 139705"/>
                <a:gd name="connsiteY1" fmla="*/ 249933 h 483381"/>
                <a:gd name="connsiteX2" fmla="*/ 132581 w 139705"/>
                <a:gd name="connsiteY2" fmla="*/ 257198 h 483381"/>
                <a:gd name="connsiteX3" fmla="*/ 132581 w 139705"/>
                <a:gd name="connsiteY3" fmla="*/ 482962 h 483381"/>
                <a:gd name="connsiteX4" fmla="*/ 29478 w 139705"/>
                <a:gd name="connsiteY4" fmla="*/ 482962 h 483381"/>
                <a:gd name="connsiteX5" fmla="*/ 2096 w 139705"/>
                <a:gd name="connsiteY5" fmla="*/ 455580 h 483381"/>
                <a:gd name="connsiteX6" fmla="*/ 2096 w 139705"/>
                <a:gd name="connsiteY6" fmla="*/ 2096 h 483381"/>
                <a:gd name="connsiteX7" fmla="*/ 113581 w 139705"/>
                <a:gd name="connsiteY7" fmla="*/ 2096 h 483381"/>
                <a:gd name="connsiteX8" fmla="*/ 132581 w 139705"/>
                <a:gd name="connsiteY8" fmla="*/ 21096 h 483381"/>
                <a:gd name="connsiteX9" fmla="*/ 132581 w 139705"/>
                <a:gd name="connsiteY9" fmla="*/ 161081 h 483381"/>
                <a:gd name="connsiteX10" fmla="*/ 137889 w 139705"/>
                <a:gd name="connsiteY10" fmla="*/ 168345 h 48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705" h="483381">
                  <a:moveTo>
                    <a:pt x="137889" y="168345"/>
                  </a:moveTo>
                  <a:lnTo>
                    <a:pt x="137889" y="249933"/>
                  </a:lnTo>
                  <a:cubicBezTo>
                    <a:pt x="137889" y="253286"/>
                    <a:pt x="135654" y="256360"/>
                    <a:pt x="132581" y="257198"/>
                  </a:cubicBezTo>
                  <a:lnTo>
                    <a:pt x="132581" y="482962"/>
                  </a:lnTo>
                  <a:lnTo>
                    <a:pt x="29478" y="482962"/>
                  </a:lnTo>
                  <a:cubicBezTo>
                    <a:pt x="14390" y="482962"/>
                    <a:pt x="2096" y="470668"/>
                    <a:pt x="2096" y="455580"/>
                  </a:cubicBezTo>
                  <a:lnTo>
                    <a:pt x="2096" y="2096"/>
                  </a:lnTo>
                  <a:lnTo>
                    <a:pt x="113581" y="2096"/>
                  </a:lnTo>
                  <a:cubicBezTo>
                    <a:pt x="124198" y="2096"/>
                    <a:pt x="132581" y="10757"/>
                    <a:pt x="132581" y="21096"/>
                  </a:cubicBezTo>
                  <a:lnTo>
                    <a:pt x="132581" y="161081"/>
                  </a:lnTo>
                  <a:cubicBezTo>
                    <a:pt x="135654" y="162198"/>
                    <a:pt x="137889" y="164992"/>
                    <a:pt x="137889" y="168345"/>
                  </a:cubicBezTo>
                  <a:close/>
                </a:path>
              </a:pathLst>
            </a:custGeom>
            <a:solidFill>
              <a:srgbClr val="385F82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0" name="Forma libre 290">
              <a:extLst>
                <a:ext uri="{FF2B5EF4-FFF2-40B4-BE49-F238E27FC236}">
                  <a16:creationId xmlns:a16="http://schemas.microsoft.com/office/drawing/2014/main" id="{212E10E7-0CE2-2442-A79D-95ED873F286C}"/>
                </a:ext>
              </a:extLst>
            </p:cNvPr>
            <p:cNvSpPr/>
            <p:nvPr/>
          </p:nvSpPr>
          <p:spPr>
            <a:xfrm>
              <a:off x="7157789" y="2380927"/>
              <a:ext cx="368823" cy="664998"/>
            </a:xfrm>
            <a:custGeom>
              <a:avLst/>
              <a:gdLst>
                <a:gd name="connsiteX0" fmla="*/ 367845 w 368822"/>
                <a:gd name="connsiteY0" fmla="*/ 21096 h 664998"/>
                <a:gd name="connsiteX1" fmla="*/ 367845 w 368822"/>
                <a:gd name="connsiteY1" fmla="*/ 645300 h 664998"/>
                <a:gd name="connsiteX2" fmla="*/ 348845 w 368822"/>
                <a:gd name="connsiteY2" fmla="*/ 664300 h 664998"/>
                <a:gd name="connsiteX3" fmla="*/ 21096 w 368822"/>
                <a:gd name="connsiteY3" fmla="*/ 664300 h 664998"/>
                <a:gd name="connsiteX4" fmla="*/ 2096 w 368822"/>
                <a:gd name="connsiteY4" fmla="*/ 645300 h 664998"/>
                <a:gd name="connsiteX5" fmla="*/ 2096 w 368822"/>
                <a:gd name="connsiteY5" fmla="*/ 21096 h 664998"/>
                <a:gd name="connsiteX6" fmla="*/ 21096 w 368822"/>
                <a:gd name="connsiteY6" fmla="*/ 2096 h 664998"/>
                <a:gd name="connsiteX7" fmla="*/ 348565 w 368822"/>
                <a:gd name="connsiteY7" fmla="*/ 2096 h 664998"/>
                <a:gd name="connsiteX8" fmla="*/ 367845 w 368822"/>
                <a:gd name="connsiteY8" fmla="*/ 21096 h 66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822" h="664998">
                  <a:moveTo>
                    <a:pt x="367845" y="21096"/>
                  </a:moveTo>
                  <a:lnTo>
                    <a:pt x="367845" y="645300"/>
                  </a:lnTo>
                  <a:cubicBezTo>
                    <a:pt x="367845" y="655918"/>
                    <a:pt x="359183" y="664300"/>
                    <a:pt x="348845" y="664300"/>
                  </a:cubicBezTo>
                  <a:lnTo>
                    <a:pt x="21096" y="664300"/>
                  </a:lnTo>
                  <a:cubicBezTo>
                    <a:pt x="10757" y="664300"/>
                    <a:pt x="2096" y="655918"/>
                    <a:pt x="2096" y="645300"/>
                  </a:cubicBezTo>
                  <a:lnTo>
                    <a:pt x="2096" y="21096"/>
                  </a:lnTo>
                  <a:cubicBezTo>
                    <a:pt x="2096" y="10478"/>
                    <a:pt x="10757" y="2096"/>
                    <a:pt x="21096" y="2096"/>
                  </a:cubicBezTo>
                  <a:lnTo>
                    <a:pt x="348565" y="2096"/>
                  </a:lnTo>
                  <a:cubicBezTo>
                    <a:pt x="359183" y="2096"/>
                    <a:pt x="367845" y="10478"/>
                    <a:pt x="367845" y="21096"/>
                  </a:cubicBezTo>
                  <a:close/>
                </a:path>
              </a:pathLst>
            </a:custGeom>
            <a:solidFill>
              <a:srgbClr val="5BB9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1" name="Forma libre 291">
              <a:extLst>
                <a:ext uri="{FF2B5EF4-FFF2-40B4-BE49-F238E27FC236}">
                  <a16:creationId xmlns:a16="http://schemas.microsoft.com/office/drawing/2014/main" id="{47F4A5CE-8D5C-994B-B6A0-66782997C53F}"/>
                </a:ext>
              </a:extLst>
            </p:cNvPr>
            <p:cNvSpPr/>
            <p:nvPr/>
          </p:nvSpPr>
          <p:spPr>
            <a:xfrm>
              <a:off x="7157789" y="2380927"/>
              <a:ext cx="368823" cy="67059"/>
            </a:xfrm>
            <a:custGeom>
              <a:avLst/>
              <a:gdLst>
                <a:gd name="connsiteX0" fmla="*/ 367845 w 368822"/>
                <a:gd name="connsiteY0" fmla="*/ 21096 h 67058"/>
                <a:gd name="connsiteX1" fmla="*/ 367845 w 368822"/>
                <a:gd name="connsiteY1" fmla="*/ 67757 h 67058"/>
                <a:gd name="connsiteX2" fmla="*/ 2096 w 368822"/>
                <a:gd name="connsiteY2" fmla="*/ 67757 h 67058"/>
                <a:gd name="connsiteX3" fmla="*/ 2096 w 368822"/>
                <a:gd name="connsiteY3" fmla="*/ 21096 h 67058"/>
                <a:gd name="connsiteX4" fmla="*/ 21096 w 368822"/>
                <a:gd name="connsiteY4" fmla="*/ 2096 h 67058"/>
                <a:gd name="connsiteX5" fmla="*/ 348845 w 368822"/>
                <a:gd name="connsiteY5" fmla="*/ 2096 h 67058"/>
                <a:gd name="connsiteX6" fmla="*/ 367845 w 368822"/>
                <a:gd name="connsiteY6" fmla="*/ 21096 h 6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8822" h="67058">
                  <a:moveTo>
                    <a:pt x="367845" y="21096"/>
                  </a:moveTo>
                  <a:lnTo>
                    <a:pt x="367845" y="67757"/>
                  </a:lnTo>
                  <a:lnTo>
                    <a:pt x="2096" y="67757"/>
                  </a:lnTo>
                  <a:lnTo>
                    <a:pt x="2096" y="21096"/>
                  </a:lnTo>
                  <a:cubicBezTo>
                    <a:pt x="2096" y="10478"/>
                    <a:pt x="10757" y="2096"/>
                    <a:pt x="21096" y="2096"/>
                  </a:cubicBezTo>
                  <a:lnTo>
                    <a:pt x="348845" y="2096"/>
                  </a:lnTo>
                  <a:cubicBezTo>
                    <a:pt x="359183" y="2096"/>
                    <a:pt x="367845" y="10757"/>
                    <a:pt x="367845" y="21096"/>
                  </a:cubicBezTo>
                  <a:close/>
                </a:path>
              </a:pathLst>
            </a:custGeom>
            <a:solidFill>
              <a:srgbClr val="5BB9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2" name="Forma libre 292">
              <a:extLst>
                <a:ext uri="{FF2B5EF4-FFF2-40B4-BE49-F238E27FC236}">
                  <a16:creationId xmlns:a16="http://schemas.microsoft.com/office/drawing/2014/main" id="{5D518B15-4245-B743-925D-D2AA7698667D}"/>
                </a:ext>
              </a:extLst>
            </p:cNvPr>
            <p:cNvSpPr/>
            <p:nvPr/>
          </p:nvSpPr>
          <p:spPr>
            <a:xfrm>
              <a:off x="7322642" y="2991161"/>
              <a:ext cx="39118" cy="39118"/>
            </a:xfrm>
            <a:custGeom>
              <a:avLst/>
              <a:gdLst>
                <a:gd name="connsiteX0" fmla="*/ 19978 w 39117"/>
                <a:gd name="connsiteY0" fmla="*/ 37860 h 39117"/>
                <a:gd name="connsiteX1" fmla="*/ 19978 w 39117"/>
                <a:gd name="connsiteY1" fmla="*/ 37860 h 39117"/>
                <a:gd name="connsiteX2" fmla="*/ 2096 w 39117"/>
                <a:gd name="connsiteY2" fmla="*/ 19978 h 39117"/>
                <a:gd name="connsiteX3" fmla="*/ 2096 w 39117"/>
                <a:gd name="connsiteY3" fmla="*/ 19978 h 39117"/>
                <a:gd name="connsiteX4" fmla="*/ 19978 w 39117"/>
                <a:gd name="connsiteY4" fmla="*/ 2096 h 39117"/>
                <a:gd name="connsiteX5" fmla="*/ 19978 w 39117"/>
                <a:gd name="connsiteY5" fmla="*/ 2096 h 39117"/>
                <a:gd name="connsiteX6" fmla="*/ 37860 w 39117"/>
                <a:gd name="connsiteY6" fmla="*/ 19978 h 39117"/>
                <a:gd name="connsiteX7" fmla="*/ 37860 w 39117"/>
                <a:gd name="connsiteY7" fmla="*/ 19978 h 39117"/>
                <a:gd name="connsiteX8" fmla="*/ 19978 w 39117"/>
                <a:gd name="connsiteY8" fmla="*/ 37860 h 3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17" h="39117">
                  <a:moveTo>
                    <a:pt x="19978" y="37860"/>
                  </a:moveTo>
                  <a:lnTo>
                    <a:pt x="19978" y="37860"/>
                  </a:lnTo>
                  <a:cubicBezTo>
                    <a:pt x="10198" y="37860"/>
                    <a:pt x="2096" y="29757"/>
                    <a:pt x="2096" y="19978"/>
                  </a:cubicBezTo>
                  <a:lnTo>
                    <a:pt x="2096" y="19978"/>
                  </a:lnTo>
                  <a:cubicBezTo>
                    <a:pt x="2096" y="10198"/>
                    <a:pt x="10198" y="2096"/>
                    <a:pt x="19978" y="2096"/>
                  </a:cubicBezTo>
                  <a:lnTo>
                    <a:pt x="19978" y="2096"/>
                  </a:lnTo>
                  <a:cubicBezTo>
                    <a:pt x="29757" y="2096"/>
                    <a:pt x="37860" y="10198"/>
                    <a:pt x="37860" y="19978"/>
                  </a:cubicBezTo>
                  <a:lnTo>
                    <a:pt x="37860" y="19978"/>
                  </a:lnTo>
                  <a:cubicBezTo>
                    <a:pt x="37860" y="29757"/>
                    <a:pt x="30037" y="37860"/>
                    <a:pt x="19978" y="37860"/>
                  </a:cubicBezTo>
                  <a:close/>
                </a:path>
              </a:pathLst>
            </a:custGeom>
            <a:solidFill>
              <a:srgbClr val="E6F2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3" name="Forma libre 293">
              <a:extLst>
                <a:ext uri="{FF2B5EF4-FFF2-40B4-BE49-F238E27FC236}">
                  <a16:creationId xmlns:a16="http://schemas.microsoft.com/office/drawing/2014/main" id="{BB58505C-9D90-8D4A-AD30-31D8E1136BFF}"/>
                </a:ext>
              </a:extLst>
            </p:cNvPr>
            <p:cNvSpPr/>
            <p:nvPr/>
          </p:nvSpPr>
          <p:spPr>
            <a:xfrm>
              <a:off x="7267039" y="2405795"/>
              <a:ext cx="16765" cy="16765"/>
            </a:xfrm>
            <a:custGeom>
              <a:avLst/>
              <a:gdLst>
                <a:gd name="connsiteX0" fmla="*/ 9360 w 16764"/>
                <a:gd name="connsiteY0" fmla="*/ 16625 h 16764"/>
                <a:gd name="connsiteX1" fmla="*/ 9360 w 16764"/>
                <a:gd name="connsiteY1" fmla="*/ 16625 h 16764"/>
                <a:gd name="connsiteX2" fmla="*/ 2096 w 16764"/>
                <a:gd name="connsiteY2" fmla="*/ 9360 h 16764"/>
                <a:gd name="connsiteX3" fmla="*/ 2096 w 16764"/>
                <a:gd name="connsiteY3" fmla="*/ 9360 h 16764"/>
                <a:gd name="connsiteX4" fmla="*/ 9360 w 16764"/>
                <a:gd name="connsiteY4" fmla="*/ 2096 h 16764"/>
                <a:gd name="connsiteX5" fmla="*/ 9360 w 16764"/>
                <a:gd name="connsiteY5" fmla="*/ 2096 h 16764"/>
                <a:gd name="connsiteX6" fmla="*/ 16625 w 16764"/>
                <a:gd name="connsiteY6" fmla="*/ 9360 h 16764"/>
                <a:gd name="connsiteX7" fmla="*/ 16625 w 16764"/>
                <a:gd name="connsiteY7" fmla="*/ 9360 h 16764"/>
                <a:gd name="connsiteX8" fmla="*/ 9360 w 16764"/>
                <a:gd name="connsiteY8" fmla="*/ 16625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4" h="16764">
                  <a:moveTo>
                    <a:pt x="9360" y="16625"/>
                  </a:moveTo>
                  <a:lnTo>
                    <a:pt x="9360" y="16625"/>
                  </a:lnTo>
                  <a:cubicBezTo>
                    <a:pt x="5449" y="16625"/>
                    <a:pt x="2096" y="13272"/>
                    <a:pt x="2096" y="9360"/>
                  </a:cubicBezTo>
                  <a:lnTo>
                    <a:pt x="2096" y="9360"/>
                  </a:lnTo>
                  <a:cubicBezTo>
                    <a:pt x="2096" y="5449"/>
                    <a:pt x="5449" y="2096"/>
                    <a:pt x="9360" y="2096"/>
                  </a:cubicBezTo>
                  <a:lnTo>
                    <a:pt x="9360" y="2096"/>
                  </a:lnTo>
                  <a:cubicBezTo>
                    <a:pt x="13272" y="2096"/>
                    <a:pt x="16625" y="5449"/>
                    <a:pt x="16625" y="9360"/>
                  </a:cubicBezTo>
                  <a:lnTo>
                    <a:pt x="16625" y="9360"/>
                  </a:lnTo>
                  <a:cubicBezTo>
                    <a:pt x="16625" y="13551"/>
                    <a:pt x="13551" y="16625"/>
                    <a:pt x="9360" y="16625"/>
                  </a:cubicBezTo>
                  <a:close/>
                </a:path>
              </a:pathLst>
            </a:custGeom>
            <a:solidFill>
              <a:srgbClr val="E6F2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4" name="Forma libre 294">
              <a:extLst>
                <a:ext uri="{FF2B5EF4-FFF2-40B4-BE49-F238E27FC236}">
                  <a16:creationId xmlns:a16="http://schemas.microsoft.com/office/drawing/2014/main" id="{7287C805-5F78-A742-97F8-CB0B9AD36051}"/>
                </a:ext>
              </a:extLst>
            </p:cNvPr>
            <p:cNvSpPr/>
            <p:nvPr/>
          </p:nvSpPr>
          <p:spPr>
            <a:xfrm>
              <a:off x="7302245" y="2410265"/>
              <a:ext cx="81029" cy="8382"/>
            </a:xfrm>
            <a:custGeom>
              <a:avLst/>
              <a:gdLst>
                <a:gd name="connsiteX0" fmla="*/ 77257 w 81029"/>
                <a:gd name="connsiteY0" fmla="*/ 7684 h 8382"/>
                <a:gd name="connsiteX1" fmla="*/ 4890 w 81029"/>
                <a:gd name="connsiteY1" fmla="*/ 7684 h 8382"/>
                <a:gd name="connsiteX2" fmla="*/ 2096 w 81029"/>
                <a:gd name="connsiteY2" fmla="*/ 4890 h 8382"/>
                <a:gd name="connsiteX3" fmla="*/ 4890 w 81029"/>
                <a:gd name="connsiteY3" fmla="*/ 2096 h 8382"/>
                <a:gd name="connsiteX4" fmla="*/ 77257 w 81029"/>
                <a:gd name="connsiteY4" fmla="*/ 2096 h 8382"/>
                <a:gd name="connsiteX5" fmla="*/ 80051 w 81029"/>
                <a:gd name="connsiteY5" fmla="*/ 4890 h 8382"/>
                <a:gd name="connsiteX6" fmla="*/ 77257 w 81029"/>
                <a:gd name="connsiteY6" fmla="*/ 7684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029" h="8382">
                  <a:moveTo>
                    <a:pt x="77257" y="7684"/>
                  </a:moveTo>
                  <a:lnTo>
                    <a:pt x="4890" y="7684"/>
                  </a:lnTo>
                  <a:cubicBezTo>
                    <a:pt x="3493" y="7684"/>
                    <a:pt x="2096" y="6566"/>
                    <a:pt x="2096" y="4890"/>
                  </a:cubicBezTo>
                  <a:cubicBezTo>
                    <a:pt x="2096" y="3213"/>
                    <a:pt x="3213" y="2096"/>
                    <a:pt x="4890" y="2096"/>
                  </a:cubicBezTo>
                  <a:lnTo>
                    <a:pt x="77257" y="2096"/>
                  </a:lnTo>
                  <a:cubicBezTo>
                    <a:pt x="78654" y="2096"/>
                    <a:pt x="80051" y="3213"/>
                    <a:pt x="80051" y="4890"/>
                  </a:cubicBezTo>
                  <a:cubicBezTo>
                    <a:pt x="80051" y="6566"/>
                    <a:pt x="78654" y="7684"/>
                    <a:pt x="77257" y="7684"/>
                  </a:cubicBezTo>
                  <a:close/>
                </a:path>
              </a:pathLst>
            </a:custGeom>
            <a:solidFill>
              <a:srgbClr val="E6F2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5" name="Forma libre 295">
              <a:extLst>
                <a:ext uri="{FF2B5EF4-FFF2-40B4-BE49-F238E27FC236}">
                  <a16:creationId xmlns:a16="http://schemas.microsoft.com/office/drawing/2014/main" id="{31851015-FA50-AF4B-A81F-1DCEE0442822}"/>
                </a:ext>
              </a:extLst>
            </p:cNvPr>
            <p:cNvSpPr/>
            <p:nvPr/>
          </p:nvSpPr>
          <p:spPr>
            <a:xfrm>
              <a:off x="7164495" y="2446589"/>
              <a:ext cx="354852" cy="528087"/>
            </a:xfrm>
            <a:custGeom>
              <a:avLst/>
              <a:gdLst>
                <a:gd name="connsiteX0" fmla="*/ 2096 w 354852"/>
                <a:gd name="connsiteY0" fmla="*/ 2096 h 528087"/>
                <a:gd name="connsiteX1" fmla="*/ 354154 w 354852"/>
                <a:gd name="connsiteY1" fmla="*/ 2096 h 528087"/>
                <a:gd name="connsiteX2" fmla="*/ 354154 w 354852"/>
                <a:gd name="connsiteY2" fmla="*/ 527668 h 528087"/>
                <a:gd name="connsiteX3" fmla="*/ 2096 w 354852"/>
                <a:gd name="connsiteY3" fmla="*/ 527668 h 52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852" h="528087">
                  <a:moveTo>
                    <a:pt x="2096" y="2096"/>
                  </a:moveTo>
                  <a:lnTo>
                    <a:pt x="354154" y="2096"/>
                  </a:lnTo>
                  <a:lnTo>
                    <a:pt x="354154" y="527668"/>
                  </a:lnTo>
                  <a:lnTo>
                    <a:pt x="2096" y="527668"/>
                  </a:lnTo>
                  <a:close/>
                </a:path>
              </a:pathLst>
            </a:custGeom>
            <a:solidFill>
              <a:srgbClr val="D2EB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6" name="Forma libre 296">
              <a:extLst>
                <a:ext uri="{FF2B5EF4-FFF2-40B4-BE49-F238E27FC236}">
                  <a16:creationId xmlns:a16="http://schemas.microsoft.com/office/drawing/2014/main" id="{0F3B95C6-04B2-7A4C-BF03-9EDD08979188}"/>
                </a:ext>
              </a:extLst>
            </p:cNvPr>
            <p:cNvSpPr/>
            <p:nvPr/>
          </p:nvSpPr>
          <p:spPr>
            <a:xfrm>
              <a:off x="7192716" y="2726000"/>
              <a:ext cx="67059" cy="22353"/>
            </a:xfrm>
            <a:custGeom>
              <a:avLst/>
              <a:gdLst>
                <a:gd name="connsiteX0" fmla="*/ 2096 w 67058"/>
                <a:gd name="connsiteY0" fmla="*/ 2096 h 22352"/>
                <a:gd name="connsiteX1" fmla="*/ 66081 w 67058"/>
                <a:gd name="connsiteY1" fmla="*/ 2096 h 22352"/>
                <a:gd name="connsiteX2" fmla="*/ 66081 w 67058"/>
                <a:gd name="connsiteY2" fmla="*/ 22213 h 22352"/>
                <a:gd name="connsiteX3" fmla="*/ 2096 w 67058"/>
                <a:gd name="connsiteY3" fmla="*/ 22213 h 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58" h="22352">
                  <a:moveTo>
                    <a:pt x="2096" y="2096"/>
                  </a:moveTo>
                  <a:lnTo>
                    <a:pt x="66081" y="2096"/>
                  </a:lnTo>
                  <a:lnTo>
                    <a:pt x="66081" y="22213"/>
                  </a:lnTo>
                  <a:lnTo>
                    <a:pt x="2096" y="22213"/>
                  </a:lnTo>
                  <a:close/>
                </a:path>
              </a:pathLst>
            </a:custGeom>
            <a:solidFill>
              <a:srgbClr val="EDF6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7" name="Forma libre 297">
              <a:extLst>
                <a:ext uri="{FF2B5EF4-FFF2-40B4-BE49-F238E27FC236}">
                  <a16:creationId xmlns:a16="http://schemas.microsoft.com/office/drawing/2014/main" id="{BC24D2AB-2F71-F443-85FA-FFE09AAEA432}"/>
                </a:ext>
              </a:extLst>
            </p:cNvPr>
            <p:cNvSpPr/>
            <p:nvPr/>
          </p:nvSpPr>
          <p:spPr>
            <a:xfrm>
              <a:off x="7355612" y="2726000"/>
              <a:ext cx="67059" cy="22353"/>
            </a:xfrm>
            <a:custGeom>
              <a:avLst/>
              <a:gdLst>
                <a:gd name="connsiteX0" fmla="*/ 2096 w 67058"/>
                <a:gd name="connsiteY0" fmla="*/ 2096 h 22352"/>
                <a:gd name="connsiteX1" fmla="*/ 66081 w 67058"/>
                <a:gd name="connsiteY1" fmla="*/ 2096 h 22352"/>
                <a:gd name="connsiteX2" fmla="*/ 66081 w 67058"/>
                <a:gd name="connsiteY2" fmla="*/ 22213 h 22352"/>
                <a:gd name="connsiteX3" fmla="*/ 2096 w 67058"/>
                <a:gd name="connsiteY3" fmla="*/ 22213 h 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58" h="22352">
                  <a:moveTo>
                    <a:pt x="2096" y="2096"/>
                  </a:moveTo>
                  <a:lnTo>
                    <a:pt x="66081" y="2096"/>
                  </a:lnTo>
                  <a:lnTo>
                    <a:pt x="66081" y="22213"/>
                  </a:lnTo>
                  <a:lnTo>
                    <a:pt x="2096" y="22213"/>
                  </a:lnTo>
                  <a:close/>
                </a:path>
              </a:pathLst>
            </a:custGeom>
            <a:solidFill>
              <a:srgbClr val="EDF6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8" name="Forma libre 298">
              <a:extLst>
                <a:ext uri="{FF2B5EF4-FFF2-40B4-BE49-F238E27FC236}">
                  <a16:creationId xmlns:a16="http://schemas.microsoft.com/office/drawing/2014/main" id="{A9E1693C-5E17-2E45-80CB-4B839C062B56}"/>
                </a:ext>
              </a:extLst>
            </p:cNvPr>
            <p:cNvSpPr/>
            <p:nvPr/>
          </p:nvSpPr>
          <p:spPr>
            <a:xfrm>
              <a:off x="7274024" y="2726000"/>
              <a:ext cx="67059" cy="22353"/>
            </a:xfrm>
            <a:custGeom>
              <a:avLst/>
              <a:gdLst>
                <a:gd name="connsiteX0" fmla="*/ 2096 w 67058"/>
                <a:gd name="connsiteY0" fmla="*/ 2096 h 22352"/>
                <a:gd name="connsiteX1" fmla="*/ 66081 w 67058"/>
                <a:gd name="connsiteY1" fmla="*/ 2096 h 22352"/>
                <a:gd name="connsiteX2" fmla="*/ 66081 w 67058"/>
                <a:gd name="connsiteY2" fmla="*/ 22213 h 22352"/>
                <a:gd name="connsiteX3" fmla="*/ 2096 w 67058"/>
                <a:gd name="connsiteY3" fmla="*/ 22213 h 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058" h="22352">
                  <a:moveTo>
                    <a:pt x="2096" y="2096"/>
                  </a:moveTo>
                  <a:lnTo>
                    <a:pt x="66081" y="2096"/>
                  </a:lnTo>
                  <a:lnTo>
                    <a:pt x="66081" y="22213"/>
                  </a:lnTo>
                  <a:lnTo>
                    <a:pt x="2096" y="22213"/>
                  </a:lnTo>
                  <a:close/>
                </a:path>
              </a:pathLst>
            </a:custGeom>
            <a:solidFill>
              <a:srgbClr val="EDF6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9" name="Forma libre 299">
              <a:extLst>
                <a:ext uri="{FF2B5EF4-FFF2-40B4-BE49-F238E27FC236}">
                  <a16:creationId xmlns:a16="http://schemas.microsoft.com/office/drawing/2014/main" id="{1E58AB02-CE56-3C49-AB1E-E8A0A82566B9}"/>
                </a:ext>
              </a:extLst>
            </p:cNvPr>
            <p:cNvSpPr/>
            <p:nvPr/>
          </p:nvSpPr>
          <p:spPr>
            <a:xfrm>
              <a:off x="7231274" y="2762603"/>
              <a:ext cx="259852" cy="72647"/>
            </a:xfrm>
            <a:custGeom>
              <a:avLst/>
              <a:gdLst>
                <a:gd name="connsiteX0" fmla="*/ 2096 w 259852"/>
                <a:gd name="connsiteY0" fmla="*/ 2096 h 72646"/>
                <a:gd name="connsiteX1" fmla="*/ 259713 w 259852"/>
                <a:gd name="connsiteY1" fmla="*/ 2096 h 72646"/>
                <a:gd name="connsiteX2" fmla="*/ 259713 w 259852"/>
                <a:gd name="connsiteY2" fmla="*/ 72787 h 72646"/>
                <a:gd name="connsiteX3" fmla="*/ 2096 w 259852"/>
                <a:gd name="connsiteY3" fmla="*/ 72787 h 7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852" h="72646">
                  <a:moveTo>
                    <a:pt x="2096" y="2096"/>
                  </a:moveTo>
                  <a:lnTo>
                    <a:pt x="259713" y="2096"/>
                  </a:lnTo>
                  <a:lnTo>
                    <a:pt x="259713" y="72787"/>
                  </a:lnTo>
                  <a:lnTo>
                    <a:pt x="2096" y="72787"/>
                  </a:lnTo>
                  <a:close/>
                </a:path>
              </a:pathLst>
            </a:custGeom>
            <a:solidFill>
              <a:srgbClr val="EDF6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0" name="Forma libre 300">
              <a:extLst>
                <a:ext uri="{FF2B5EF4-FFF2-40B4-BE49-F238E27FC236}">
                  <a16:creationId xmlns:a16="http://schemas.microsoft.com/office/drawing/2014/main" id="{D4994DAF-4BB7-7E44-9115-F2814E386146}"/>
                </a:ext>
              </a:extLst>
            </p:cNvPr>
            <p:cNvSpPr/>
            <p:nvPr/>
          </p:nvSpPr>
          <p:spPr>
            <a:xfrm>
              <a:off x="7427142" y="2772662"/>
              <a:ext cx="53088" cy="53088"/>
            </a:xfrm>
            <a:custGeom>
              <a:avLst/>
              <a:gdLst>
                <a:gd name="connsiteX0" fmla="*/ 2096 w 53088"/>
                <a:gd name="connsiteY0" fmla="*/ 2096 h 53088"/>
                <a:gd name="connsiteX1" fmla="*/ 52390 w 53088"/>
                <a:gd name="connsiteY1" fmla="*/ 2096 h 53088"/>
                <a:gd name="connsiteX2" fmla="*/ 52390 w 53088"/>
                <a:gd name="connsiteY2" fmla="*/ 52390 h 53088"/>
                <a:gd name="connsiteX3" fmla="*/ 2096 w 53088"/>
                <a:gd name="connsiteY3" fmla="*/ 52390 h 5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8" h="53088">
                  <a:moveTo>
                    <a:pt x="2096" y="2096"/>
                  </a:moveTo>
                  <a:lnTo>
                    <a:pt x="52390" y="2096"/>
                  </a:lnTo>
                  <a:lnTo>
                    <a:pt x="52390" y="52390"/>
                  </a:lnTo>
                  <a:lnTo>
                    <a:pt x="2096" y="52390"/>
                  </a:lnTo>
                  <a:close/>
                </a:path>
              </a:pathLst>
            </a:custGeom>
            <a:solidFill>
              <a:srgbClr val="D5EAE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1" name="Forma libre 301">
              <a:extLst>
                <a:ext uri="{FF2B5EF4-FFF2-40B4-BE49-F238E27FC236}">
                  <a16:creationId xmlns:a16="http://schemas.microsoft.com/office/drawing/2014/main" id="{39C2B36F-FD92-9D45-8C08-1C0464DDCFF9}"/>
                </a:ext>
              </a:extLst>
            </p:cNvPr>
            <p:cNvSpPr/>
            <p:nvPr/>
          </p:nvSpPr>
          <p:spPr>
            <a:xfrm>
              <a:off x="7217863" y="2775735"/>
              <a:ext cx="111764" cy="13971"/>
            </a:xfrm>
            <a:custGeom>
              <a:avLst/>
              <a:gdLst>
                <a:gd name="connsiteX0" fmla="*/ 2096 w 111764"/>
                <a:gd name="connsiteY0" fmla="*/ 2096 h 13970"/>
                <a:gd name="connsiteX1" fmla="*/ 111066 w 111764"/>
                <a:gd name="connsiteY1" fmla="*/ 2096 h 13970"/>
                <a:gd name="connsiteX2" fmla="*/ 111066 w 111764"/>
                <a:gd name="connsiteY2" fmla="*/ 11875 h 13970"/>
                <a:gd name="connsiteX3" fmla="*/ 2096 w 111764"/>
                <a:gd name="connsiteY3" fmla="*/ 11875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64" h="13970">
                  <a:moveTo>
                    <a:pt x="2096" y="2096"/>
                  </a:moveTo>
                  <a:lnTo>
                    <a:pt x="111066" y="2096"/>
                  </a:lnTo>
                  <a:lnTo>
                    <a:pt x="111066" y="11875"/>
                  </a:lnTo>
                  <a:lnTo>
                    <a:pt x="2096" y="11875"/>
                  </a:lnTo>
                  <a:close/>
                </a:path>
              </a:pathLst>
            </a:custGeom>
            <a:solidFill>
              <a:srgbClr val="ACD8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2" name="Forma libre 302">
              <a:extLst>
                <a:ext uri="{FF2B5EF4-FFF2-40B4-BE49-F238E27FC236}">
                  <a16:creationId xmlns:a16="http://schemas.microsoft.com/office/drawing/2014/main" id="{FC806EB1-F1B7-604F-AB12-AFB2267010F5}"/>
                </a:ext>
              </a:extLst>
            </p:cNvPr>
            <p:cNvSpPr/>
            <p:nvPr/>
          </p:nvSpPr>
          <p:spPr>
            <a:xfrm>
              <a:off x="7217863" y="2793059"/>
              <a:ext cx="111764" cy="13971"/>
            </a:xfrm>
            <a:custGeom>
              <a:avLst/>
              <a:gdLst>
                <a:gd name="connsiteX0" fmla="*/ 2096 w 111764"/>
                <a:gd name="connsiteY0" fmla="*/ 2096 h 13970"/>
                <a:gd name="connsiteX1" fmla="*/ 111066 w 111764"/>
                <a:gd name="connsiteY1" fmla="*/ 2096 h 13970"/>
                <a:gd name="connsiteX2" fmla="*/ 111066 w 111764"/>
                <a:gd name="connsiteY2" fmla="*/ 11875 h 13970"/>
                <a:gd name="connsiteX3" fmla="*/ 2096 w 111764"/>
                <a:gd name="connsiteY3" fmla="*/ 11875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764" h="13970">
                  <a:moveTo>
                    <a:pt x="2096" y="2096"/>
                  </a:moveTo>
                  <a:lnTo>
                    <a:pt x="111066" y="2096"/>
                  </a:lnTo>
                  <a:lnTo>
                    <a:pt x="111066" y="11875"/>
                  </a:lnTo>
                  <a:lnTo>
                    <a:pt x="2096" y="11875"/>
                  </a:lnTo>
                  <a:close/>
                </a:path>
              </a:pathLst>
            </a:custGeom>
            <a:solidFill>
              <a:srgbClr val="ACD8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3" name="Forma libre 303">
              <a:extLst>
                <a:ext uri="{FF2B5EF4-FFF2-40B4-BE49-F238E27FC236}">
                  <a16:creationId xmlns:a16="http://schemas.microsoft.com/office/drawing/2014/main" id="{C94A41B6-321D-F54A-AF84-A845BE9A6C34}"/>
                </a:ext>
              </a:extLst>
            </p:cNvPr>
            <p:cNvSpPr/>
            <p:nvPr/>
          </p:nvSpPr>
          <p:spPr>
            <a:xfrm>
              <a:off x="7217863" y="2810382"/>
              <a:ext cx="75441" cy="13971"/>
            </a:xfrm>
            <a:custGeom>
              <a:avLst/>
              <a:gdLst>
                <a:gd name="connsiteX0" fmla="*/ 2096 w 75441"/>
                <a:gd name="connsiteY0" fmla="*/ 2096 h 13970"/>
                <a:gd name="connsiteX1" fmla="*/ 75301 w 75441"/>
                <a:gd name="connsiteY1" fmla="*/ 2096 h 13970"/>
                <a:gd name="connsiteX2" fmla="*/ 75301 w 75441"/>
                <a:gd name="connsiteY2" fmla="*/ 11875 h 13970"/>
                <a:gd name="connsiteX3" fmla="*/ 2096 w 75441"/>
                <a:gd name="connsiteY3" fmla="*/ 11875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3970">
                  <a:moveTo>
                    <a:pt x="2096" y="2096"/>
                  </a:moveTo>
                  <a:lnTo>
                    <a:pt x="75301" y="2096"/>
                  </a:lnTo>
                  <a:lnTo>
                    <a:pt x="75301" y="11875"/>
                  </a:lnTo>
                  <a:lnTo>
                    <a:pt x="2096" y="11875"/>
                  </a:lnTo>
                  <a:close/>
                </a:path>
              </a:pathLst>
            </a:custGeom>
            <a:solidFill>
              <a:srgbClr val="ACD8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4" name="Forma libre 304">
              <a:extLst>
                <a:ext uri="{FF2B5EF4-FFF2-40B4-BE49-F238E27FC236}">
                  <a16:creationId xmlns:a16="http://schemas.microsoft.com/office/drawing/2014/main" id="{4E04E233-F21C-D142-AB96-56255BF571D5}"/>
                </a:ext>
              </a:extLst>
            </p:cNvPr>
            <p:cNvSpPr/>
            <p:nvPr/>
          </p:nvSpPr>
          <p:spPr>
            <a:xfrm>
              <a:off x="7193275" y="2850897"/>
              <a:ext cx="190000" cy="92206"/>
            </a:xfrm>
            <a:custGeom>
              <a:avLst/>
              <a:gdLst>
                <a:gd name="connsiteX0" fmla="*/ 2096 w 189999"/>
                <a:gd name="connsiteY0" fmla="*/ 2096 h 92205"/>
                <a:gd name="connsiteX1" fmla="*/ 190419 w 189999"/>
                <a:gd name="connsiteY1" fmla="*/ 2096 h 92205"/>
                <a:gd name="connsiteX2" fmla="*/ 190419 w 189999"/>
                <a:gd name="connsiteY2" fmla="*/ 90390 h 92205"/>
                <a:gd name="connsiteX3" fmla="*/ 2096 w 189999"/>
                <a:gd name="connsiteY3" fmla="*/ 90390 h 9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9999" h="92205">
                  <a:moveTo>
                    <a:pt x="2096" y="2096"/>
                  </a:moveTo>
                  <a:lnTo>
                    <a:pt x="190419" y="2096"/>
                  </a:lnTo>
                  <a:lnTo>
                    <a:pt x="190419" y="90390"/>
                  </a:lnTo>
                  <a:lnTo>
                    <a:pt x="2096" y="90390"/>
                  </a:lnTo>
                  <a:close/>
                </a:path>
              </a:pathLst>
            </a:custGeom>
            <a:solidFill>
              <a:srgbClr val="EDF6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5" name="Forma libre 305">
              <a:extLst>
                <a:ext uri="{FF2B5EF4-FFF2-40B4-BE49-F238E27FC236}">
                  <a16:creationId xmlns:a16="http://schemas.microsoft.com/office/drawing/2014/main" id="{DF8AEBF8-B466-7546-B64F-4B0FEC6D066A}"/>
                </a:ext>
              </a:extLst>
            </p:cNvPr>
            <p:cNvSpPr/>
            <p:nvPr/>
          </p:nvSpPr>
          <p:spPr>
            <a:xfrm>
              <a:off x="7217863" y="2864309"/>
              <a:ext cx="97794" cy="13971"/>
            </a:xfrm>
            <a:custGeom>
              <a:avLst/>
              <a:gdLst>
                <a:gd name="connsiteX0" fmla="*/ 2096 w 97793"/>
                <a:gd name="connsiteY0" fmla="*/ 2096 h 13970"/>
                <a:gd name="connsiteX1" fmla="*/ 98213 w 97793"/>
                <a:gd name="connsiteY1" fmla="*/ 2096 h 13970"/>
                <a:gd name="connsiteX2" fmla="*/ 98213 w 97793"/>
                <a:gd name="connsiteY2" fmla="*/ 11875 h 13970"/>
                <a:gd name="connsiteX3" fmla="*/ 2096 w 97793"/>
                <a:gd name="connsiteY3" fmla="*/ 11875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793" h="13970">
                  <a:moveTo>
                    <a:pt x="2096" y="2096"/>
                  </a:moveTo>
                  <a:lnTo>
                    <a:pt x="98213" y="2096"/>
                  </a:lnTo>
                  <a:lnTo>
                    <a:pt x="98213" y="11875"/>
                  </a:lnTo>
                  <a:lnTo>
                    <a:pt x="2096" y="11875"/>
                  </a:lnTo>
                  <a:close/>
                </a:path>
              </a:pathLst>
            </a:custGeom>
            <a:solidFill>
              <a:srgbClr val="FFE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6" name="Forma libre 306">
              <a:extLst>
                <a:ext uri="{FF2B5EF4-FFF2-40B4-BE49-F238E27FC236}">
                  <a16:creationId xmlns:a16="http://schemas.microsoft.com/office/drawing/2014/main" id="{1F4DF387-92E9-C74A-8252-D5495260E9C0}"/>
                </a:ext>
              </a:extLst>
            </p:cNvPr>
            <p:cNvSpPr/>
            <p:nvPr/>
          </p:nvSpPr>
          <p:spPr>
            <a:xfrm>
              <a:off x="7217863" y="2881353"/>
              <a:ext cx="75441" cy="13971"/>
            </a:xfrm>
            <a:custGeom>
              <a:avLst/>
              <a:gdLst>
                <a:gd name="connsiteX0" fmla="*/ 2096 w 75441"/>
                <a:gd name="connsiteY0" fmla="*/ 2096 h 13970"/>
                <a:gd name="connsiteX1" fmla="*/ 75301 w 75441"/>
                <a:gd name="connsiteY1" fmla="*/ 2096 h 13970"/>
                <a:gd name="connsiteX2" fmla="*/ 75301 w 75441"/>
                <a:gd name="connsiteY2" fmla="*/ 11875 h 13970"/>
                <a:gd name="connsiteX3" fmla="*/ 2096 w 75441"/>
                <a:gd name="connsiteY3" fmla="*/ 11875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3970">
                  <a:moveTo>
                    <a:pt x="2096" y="2096"/>
                  </a:moveTo>
                  <a:lnTo>
                    <a:pt x="75301" y="2096"/>
                  </a:lnTo>
                  <a:lnTo>
                    <a:pt x="75301" y="11875"/>
                  </a:lnTo>
                  <a:lnTo>
                    <a:pt x="2096" y="11875"/>
                  </a:lnTo>
                  <a:close/>
                </a:path>
              </a:pathLst>
            </a:custGeom>
            <a:solidFill>
              <a:srgbClr val="FFE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7" name="Forma libre 307">
              <a:extLst>
                <a:ext uri="{FF2B5EF4-FFF2-40B4-BE49-F238E27FC236}">
                  <a16:creationId xmlns:a16="http://schemas.microsoft.com/office/drawing/2014/main" id="{6E0A0414-4294-AD44-A921-BD1F90C3154A}"/>
                </a:ext>
              </a:extLst>
            </p:cNvPr>
            <p:cNvSpPr/>
            <p:nvPr/>
          </p:nvSpPr>
          <p:spPr>
            <a:xfrm>
              <a:off x="7217863" y="2898676"/>
              <a:ext cx="53088" cy="13971"/>
            </a:xfrm>
            <a:custGeom>
              <a:avLst/>
              <a:gdLst>
                <a:gd name="connsiteX0" fmla="*/ 2096 w 53088"/>
                <a:gd name="connsiteY0" fmla="*/ 2096 h 13970"/>
                <a:gd name="connsiteX1" fmla="*/ 51551 w 53088"/>
                <a:gd name="connsiteY1" fmla="*/ 2096 h 13970"/>
                <a:gd name="connsiteX2" fmla="*/ 51551 w 53088"/>
                <a:gd name="connsiteY2" fmla="*/ 11875 h 13970"/>
                <a:gd name="connsiteX3" fmla="*/ 2096 w 53088"/>
                <a:gd name="connsiteY3" fmla="*/ 11875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8" h="13970">
                  <a:moveTo>
                    <a:pt x="2096" y="2096"/>
                  </a:moveTo>
                  <a:lnTo>
                    <a:pt x="51551" y="2096"/>
                  </a:lnTo>
                  <a:lnTo>
                    <a:pt x="51551" y="11875"/>
                  </a:lnTo>
                  <a:lnTo>
                    <a:pt x="2096" y="11875"/>
                  </a:lnTo>
                  <a:close/>
                </a:path>
              </a:pathLst>
            </a:custGeom>
            <a:solidFill>
              <a:srgbClr val="FFE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8" name="Forma libre 308">
              <a:extLst>
                <a:ext uri="{FF2B5EF4-FFF2-40B4-BE49-F238E27FC236}">
                  <a16:creationId xmlns:a16="http://schemas.microsoft.com/office/drawing/2014/main" id="{B1E3157C-027D-6F44-B4E2-5FFC6FFB0C68}"/>
                </a:ext>
              </a:extLst>
            </p:cNvPr>
            <p:cNvSpPr/>
            <p:nvPr/>
          </p:nvSpPr>
          <p:spPr>
            <a:xfrm>
              <a:off x="7273466" y="2898676"/>
              <a:ext cx="33529" cy="13971"/>
            </a:xfrm>
            <a:custGeom>
              <a:avLst/>
              <a:gdLst>
                <a:gd name="connsiteX0" fmla="*/ 2096 w 33529"/>
                <a:gd name="connsiteY0" fmla="*/ 2096 h 13970"/>
                <a:gd name="connsiteX1" fmla="*/ 31434 w 33529"/>
                <a:gd name="connsiteY1" fmla="*/ 2096 h 13970"/>
                <a:gd name="connsiteX2" fmla="*/ 31434 w 33529"/>
                <a:gd name="connsiteY2" fmla="*/ 11875 h 13970"/>
                <a:gd name="connsiteX3" fmla="*/ 2096 w 33529"/>
                <a:gd name="connsiteY3" fmla="*/ 11875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29" h="13970">
                  <a:moveTo>
                    <a:pt x="2096" y="2096"/>
                  </a:moveTo>
                  <a:lnTo>
                    <a:pt x="31434" y="2096"/>
                  </a:lnTo>
                  <a:lnTo>
                    <a:pt x="31434" y="11875"/>
                  </a:lnTo>
                  <a:lnTo>
                    <a:pt x="2096" y="11875"/>
                  </a:lnTo>
                  <a:close/>
                </a:path>
              </a:pathLst>
            </a:custGeom>
            <a:solidFill>
              <a:srgbClr val="ACD8C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9" name="Forma libre 309">
              <a:extLst>
                <a:ext uri="{FF2B5EF4-FFF2-40B4-BE49-F238E27FC236}">
                  <a16:creationId xmlns:a16="http://schemas.microsoft.com/office/drawing/2014/main" id="{2B5EDAE1-4A4F-F147-827F-8D52D293C6B1}"/>
                </a:ext>
              </a:extLst>
            </p:cNvPr>
            <p:cNvSpPr/>
            <p:nvPr/>
          </p:nvSpPr>
          <p:spPr>
            <a:xfrm>
              <a:off x="7217863" y="2916000"/>
              <a:ext cx="69853" cy="13971"/>
            </a:xfrm>
            <a:custGeom>
              <a:avLst/>
              <a:gdLst>
                <a:gd name="connsiteX0" fmla="*/ 2096 w 69852"/>
                <a:gd name="connsiteY0" fmla="*/ 2096 h 13970"/>
                <a:gd name="connsiteX1" fmla="*/ 68875 w 69852"/>
                <a:gd name="connsiteY1" fmla="*/ 2096 h 13970"/>
                <a:gd name="connsiteX2" fmla="*/ 68875 w 69852"/>
                <a:gd name="connsiteY2" fmla="*/ 11875 h 13970"/>
                <a:gd name="connsiteX3" fmla="*/ 2096 w 69852"/>
                <a:gd name="connsiteY3" fmla="*/ 11875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52" h="13970">
                  <a:moveTo>
                    <a:pt x="2096" y="2096"/>
                  </a:moveTo>
                  <a:lnTo>
                    <a:pt x="68875" y="2096"/>
                  </a:lnTo>
                  <a:lnTo>
                    <a:pt x="68875" y="11875"/>
                  </a:lnTo>
                  <a:lnTo>
                    <a:pt x="2096" y="11875"/>
                  </a:lnTo>
                  <a:close/>
                </a:path>
              </a:pathLst>
            </a:custGeom>
            <a:solidFill>
              <a:srgbClr val="FFE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0" name="Forma libre 310">
              <a:extLst>
                <a:ext uri="{FF2B5EF4-FFF2-40B4-BE49-F238E27FC236}">
                  <a16:creationId xmlns:a16="http://schemas.microsoft.com/office/drawing/2014/main" id="{3849FA20-1876-B346-A0EF-F11AB9DCBDCE}"/>
                </a:ext>
              </a:extLst>
            </p:cNvPr>
            <p:cNvSpPr/>
            <p:nvPr/>
          </p:nvSpPr>
          <p:spPr>
            <a:xfrm>
              <a:off x="7142701" y="2479280"/>
              <a:ext cx="279411" cy="229117"/>
            </a:xfrm>
            <a:custGeom>
              <a:avLst/>
              <a:gdLst>
                <a:gd name="connsiteX0" fmla="*/ 2096 w 279411"/>
                <a:gd name="connsiteY0" fmla="*/ 2096 h 229117"/>
                <a:gd name="connsiteX1" fmla="*/ 279271 w 279411"/>
                <a:gd name="connsiteY1" fmla="*/ 2096 h 229117"/>
                <a:gd name="connsiteX2" fmla="*/ 279271 w 279411"/>
                <a:gd name="connsiteY2" fmla="*/ 228139 h 229117"/>
                <a:gd name="connsiteX3" fmla="*/ 2096 w 279411"/>
                <a:gd name="connsiteY3" fmla="*/ 228139 h 22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411" h="229117">
                  <a:moveTo>
                    <a:pt x="2096" y="2096"/>
                  </a:moveTo>
                  <a:lnTo>
                    <a:pt x="279271" y="2096"/>
                  </a:lnTo>
                  <a:lnTo>
                    <a:pt x="279271" y="228139"/>
                  </a:lnTo>
                  <a:lnTo>
                    <a:pt x="2096" y="228139"/>
                  </a:lnTo>
                  <a:close/>
                </a:path>
              </a:pathLst>
            </a:custGeom>
            <a:solidFill>
              <a:srgbClr val="FFE1AB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1" name="Forma libre 311">
              <a:extLst>
                <a:ext uri="{FF2B5EF4-FFF2-40B4-BE49-F238E27FC236}">
                  <a16:creationId xmlns:a16="http://schemas.microsoft.com/office/drawing/2014/main" id="{06E791AE-B1D1-F44B-93A8-C06F4404650A}"/>
                </a:ext>
              </a:extLst>
            </p:cNvPr>
            <p:cNvSpPr/>
            <p:nvPr/>
          </p:nvSpPr>
          <p:spPr>
            <a:xfrm>
              <a:off x="7235745" y="2522030"/>
              <a:ext cx="145294" cy="145294"/>
            </a:xfrm>
            <a:custGeom>
              <a:avLst/>
              <a:gdLst>
                <a:gd name="connsiteX0" fmla="*/ 144036 w 145293"/>
                <a:gd name="connsiteY0" fmla="*/ 73066 h 145293"/>
                <a:gd name="connsiteX1" fmla="*/ 73066 w 145293"/>
                <a:gd name="connsiteY1" fmla="*/ 144036 h 145293"/>
                <a:gd name="connsiteX2" fmla="*/ 2096 w 145293"/>
                <a:gd name="connsiteY2" fmla="*/ 73066 h 145293"/>
                <a:gd name="connsiteX3" fmla="*/ 73066 w 145293"/>
                <a:gd name="connsiteY3" fmla="*/ 2096 h 145293"/>
                <a:gd name="connsiteX4" fmla="*/ 144036 w 145293"/>
                <a:gd name="connsiteY4" fmla="*/ 73066 h 1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93" h="145293">
                  <a:moveTo>
                    <a:pt x="144036" y="73066"/>
                  </a:moveTo>
                  <a:cubicBezTo>
                    <a:pt x="144036" y="112262"/>
                    <a:pt x="112262" y="144036"/>
                    <a:pt x="73066" y="144036"/>
                  </a:cubicBezTo>
                  <a:cubicBezTo>
                    <a:pt x="33870" y="144036"/>
                    <a:pt x="2096" y="112262"/>
                    <a:pt x="2096" y="73066"/>
                  </a:cubicBezTo>
                  <a:cubicBezTo>
                    <a:pt x="2096" y="33870"/>
                    <a:pt x="33870" y="2096"/>
                    <a:pt x="73066" y="2096"/>
                  </a:cubicBezTo>
                  <a:cubicBezTo>
                    <a:pt x="112262" y="2096"/>
                    <a:pt x="144036" y="33870"/>
                    <a:pt x="144036" y="73066"/>
                  </a:cubicBezTo>
                  <a:close/>
                </a:path>
              </a:pathLst>
            </a:custGeom>
            <a:solidFill>
              <a:srgbClr val="FCC4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2" name="Forma libre 312">
              <a:extLst>
                <a:ext uri="{FF2B5EF4-FFF2-40B4-BE49-F238E27FC236}">
                  <a16:creationId xmlns:a16="http://schemas.microsoft.com/office/drawing/2014/main" id="{1327F158-22A8-2845-8075-951506F0CFDB}"/>
                </a:ext>
              </a:extLst>
            </p:cNvPr>
            <p:cNvSpPr/>
            <p:nvPr/>
          </p:nvSpPr>
          <p:spPr>
            <a:xfrm>
              <a:off x="7253069" y="2538795"/>
              <a:ext cx="108970" cy="111764"/>
            </a:xfrm>
            <a:custGeom>
              <a:avLst/>
              <a:gdLst>
                <a:gd name="connsiteX0" fmla="*/ 109389 w 108970"/>
                <a:gd name="connsiteY0" fmla="*/ 56301 h 111764"/>
                <a:gd name="connsiteX1" fmla="*/ 87595 w 108970"/>
                <a:gd name="connsiteY1" fmla="*/ 99610 h 111764"/>
                <a:gd name="connsiteX2" fmla="*/ 74463 w 108970"/>
                <a:gd name="connsiteY2" fmla="*/ 106595 h 111764"/>
                <a:gd name="connsiteX3" fmla="*/ 68037 w 108970"/>
                <a:gd name="connsiteY3" fmla="*/ 108551 h 111764"/>
                <a:gd name="connsiteX4" fmla="*/ 64125 w 108970"/>
                <a:gd name="connsiteY4" fmla="*/ 109390 h 111764"/>
                <a:gd name="connsiteX5" fmla="*/ 55743 w 108970"/>
                <a:gd name="connsiteY5" fmla="*/ 109948 h 111764"/>
                <a:gd name="connsiteX6" fmla="*/ 39816 w 108970"/>
                <a:gd name="connsiteY6" fmla="*/ 107434 h 111764"/>
                <a:gd name="connsiteX7" fmla="*/ 2096 w 108970"/>
                <a:gd name="connsiteY7" fmla="*/ 56022 h 111764"/>
                <a:gd name="connsiteX8" fmla="*/ 7404 w 108970"/>
                <a:gd name="connsiteY8" fmla="*/ 32551 h 111764"/>
                <a:gd name="connsiteX9" fmla="*/ 26125 w 108970"/>
                <a:gd name="connsiteY9" fmla="*/ 11037 h 111764"/>
                <a:gd name="connsiteX10" fmla="*/ 31993 w 108970"/>
                <a:gd name="connsiteY10" fmla="*/ 7684 h 111764"/>
                <a:gd name="connsiteX11" fmla="*/ 45963 w 108970"/>
                <a:gd name="connsiteY11" fmla="*/ 2934 h 111764"/>
                <a:gd name="connsiteX12" fmla="*/ 55743 w 108970"/>
                <a:gd name="connsiteY12" fmla="*/ 2096 h 111764"/>
                <a:gd name="connsiteX13" fmla="*/ 105757 w 108970"/>
                <a:gd name="connsiteY13" fmla="*/ 36463 h 111764"/>
                <a:gd name="connsiteX14" fmla="*/ 109389 w 108970"/>
                <a:gd name="connsiteY14" fmla="*/ 56301 h 11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970" h="111764">
                  <a:moveTo>
                    <a:pt x="109389" y="56301"/>
                  </a:moveTo>
                  <a:cubicBezTo>
                    <a:pt x="109389" y="74184"/>
                    <a:pt x="100728" y="89831"/>
                    <a:pt x="87595" y="99610"/>
                  </a:cubicBezTo>
                  <a:cubicBezTo>
                    <a:pt x="83684" y="102404"/>
                    <a:pt x="79213" y="104919"/>
                    <a:pt x="74463" y="106595"/>
                  </a:cubicBezTo>
                  <a:cubicBezTo>
                    <a:pt x="72507" y="107434"/>
                    <a:pt x="70272" y="107992"/>
                    <a:pt x="68037" y="108551"/>
                  </a:cubicBezTo>
                  <a:cubicBezTo>
                    <a:pt x="66640" y="108831"/>
                    <a:pt x="65242" y="109110"/>
                    <a:pt x="64125" y="109390"/>
                  </a:cubicBezTo>
                  <a:cubicBezTo>
                    <a:pt x="61331" y="109948"/>
                    <a:pt x="58537" y="109948"/>
                    <a:pt x="55743" y="109948"/>
                  </a:cubicBezTo>
                  <a:cubicBezTo>
                    <a:pt x="50154" y="109948"/>
                    <a:pt x="44845" y="109110"/>
                    <a:pt x="39816" y="107434"/>
                  </a:cubicBezTo>
                  <a:cubicBezTo>
                    <a:pt x="18022" y="100728"/>
                    <a:pt x="2096" y="80051"/>
                    <a:pt x="2096" y="56022"/>
                  </a:cubicBezTo>
                  <a:cubicBezTo>
                    <a:pt x="2096" y="47640"/>
                    <a:pt x="4051" y="39816"/>
                    <a:pt x="7404" y="32551"/>
                  </a:cubicBezTo>
                  <a:cubicBezTo>
                    <a:pt x="11596" y="23890"/>
                    <a:pt x="18022" y="16346"/>
                    <a:pt x="26125" y="11037"/>
                  </a:cubicBezTo>
                  <a:cubicBezTo>
                    <a:pt x="28081" y="9640"/>
                    <a:pt x="30037" y="8522"/>
                    <a:pt x="31993" y="7684"/>
                  </a:cubicBezTo>
                  <a:cubicBezTo>
                    <a:pt x="36463" y="5449"/>
                    <a:pt x="41213" y="3772"/>
                    <a:pt x="45963" y="2934"/>
                  </a:cubicBezTo>
                  <a:cubicBezTo>
                    <a:pt x="49316" y="2375"/>
                    <a:pt x="52390" y="2096"/>
                    <a:pt x="55743" y="2096"/>
                  </a:cubicBezTo>
                  <a:cubicBezTo>
                    <a:pt x="78654" y="2096"/>
                    <a:pt x="98213" y="16346"/>
                    <a:pt x="105757" y="36463"/>
                  </a:cubicBezTo>
                  <a:cubicBezTo>
                    <a:pt x="108272" y="42890"/>
                    <a:pt x="109389" y="49595"/>
                    <a:pt x="109389" y="56301"/>
                  </a:cubicBezTo>
                  <a:close/>
                </a:path>
              </a:pathLst>
            </a:custGeom>
            <a:solidFill>
              <a:srgbClr val="EFF4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3" name="Forma libre 313">
              <a:extLst>
                <a:ext uri="{FF2B5EF4-FFF2-40B4-BE49-F238E27FC236}">
                  <a16:creationId xmlns:a16="http://schemas.microsoft.com/office/drawing/2014/main" id="{DDB4B759-0E73-D249-BE65-C3D828EA8A56}"/>
                </a:ext>
              </a:extLst>
            </p:cNvPr>
            <p:cNvSpPr/>
            <p:nvPr/>
          </p:nvSpPr>
          <p:spPr>
            <a:xfrm>
              <a:off x="7300568" y="2552765"/>
              <a:ext cx="13971" cy="50294"/>
            </a:xfrm>
            <a:custGeom>
              <a:avLst/>
              <a:gdLst>
                <a:gd name="connsiteX0" fmla="*/ 8243 w 13970"/>
                <a:gd name="connsiteY0" fmla="*/ 48757 h 50294"/>
                <a:gd name="connsiteX1" fmla="*/ 2096 w 13970"/>
                <a:gd name="connsiteY1" fmla="*/ 42610 h 50294"/>
                <a:gd name="connsiteX2" fmla="*/ 2096 w 13970"/>
                <a:gd name="connsiteY2" fmla="*/ 8243 h 50294"/>
                <a:gd name="connsiteX3" fmla="*/ 8243 w 13970"/>
                <a:gd name="connsiteY3" fmla="*/ 2096 h 50294"/>
                <a:gd name="connsiteX4" fmla="*/ 14390 w 13970"/>
                <a:gd name="connsiteY4" fmla="*/ 8243 h 50294"/>
                <a:gd name="connsiteX5" fmla="*/ 14390 w 13970"/>
                <a:gd name="connsiteY5" fmla="*/ 42610 h 50294"/>
                <a:gd name="connsiteX6" fmla="*/ 8243 w 13970"/>
                <a:gd name="connsiteY6" fmla="*/ 48757 h 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70" h="50294">
                  <a:moveTo>
                    <a:pt x="8243" y="48757"/>
                  </a:moveTo>
                  <a:cubicBezTo>
                    <a:pt x="4890" y="48757"/>
                    <a:pt x="2096" y="45963"/>
                    <a:pt x="2096" y="42610"/>
                  </a:cubicBezTo>
                  <a:lnTo>
                    <a:pt x="2096" y="8243"/>
                  </a:lnTo>
                  <a:cubicBezTo>
                    <a:pt x="2096" y="4890"/>
                    <a:pt x="4890" y="2096"/>
                    <a:pt x="8243" y="2096"/>
                  </a:cubicBezTo>
                  <a:cubicBezTo>
                    <a:pt x="11596" y="2096"/>
                    <a:pt x="14390" y="4890"/>
                    <a:pt x="14390" y="8243"/>
                  </a:cubicBezTo>
                  <a:lnTo>
                    <a:pt x="14390" y="42610"/>
                  </a:lnTo>
                  <a:cubicBezTo>
                    <a:pt x="14390" y="45963"/>
                    <a:pt x="11596" y="48757"/>
                    <a:pt x="8243" y="48757"/>
                  </a:cubicBezTo>
                  <a:close/>
                </a:path>
              </a:pathLst>
            </a:custGeom>
            <a:solidFill>
              <a:srgbClr val="C1D6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4" name="Forma libre 314">
              <a:extLst>
                <a:ext uri="{FF2B5EF4-FFF2-40B4-BE49-F238E27FC236}">
                  <a16:creationId xmlns:a16="http://schemas.microsoft.com/office/drawing/2014/main" id="{6707D4C3-315D-9445-84AB-FD33FB9ECF61}"/>
                </a:ext>
              </a:extLst>
            </p:cNvPr>
            <p:cNvSpPr/>
            <p:nvPr/>
          </p:nvSpPr>
          <p:spPr>
            <a:xfrm>
              <a:off x="7300422" y="2575810"/>
              <a:ext cx="33529" cy="25147"/>
            </a:xfrm>
            <a:custGeom>
              <a:avLst/>
              <a:gdLst>
                <a:gd name="connsiteX0" fmla="*/ 8389 w 33529"/>
                <a:gd name="connsiteY0" fmla="*/ 25712 h 25147"/>
                <a:gd name="connsiteX1" fmla="*/ 3080 w 33529"/>
                <a:gd name="connsiteY1" fmla="*/ 22918 h 25147"/>
                <a:gd name="connsiteX2" fmla="*/ 5036 w 33529"/>
                <a:gd name="connsiteY2" fmla="*/ 14256 h 25147"/>
                <a:gd name="connsiteX3" fmla="*/ 22918 w 33529"/>
                <a:gd name="connsiteY3" fmla="*/ 3080 h 25147"/>
                <a:gd name="connsiteX4" fmla="*/ 31580 w 33529"/>
                <a:gd name="connsiteY4" fmla="*/ 5036 h 25147"/>
                <a:gd name="connsiteX5" fmla="*/ 29624 w 33529"/>
                <a:gd name="connsiteY5" fmla="*/ 13697 h 25147"/>
                <a:gd name="connsiteX6" fmla="*/ 11742 w 33529"/>
                <a:gd name="connsiteY6" fmla="*/ 24874 h 25147"/>
                <a:gd name="connsiteX7" fmla="*/ 8389 w 33529"/>
                <a:gd name="connsiteY7" fmla="*/ 25712 h 2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29" h="25147">
                  <a:moveTo>
                    <a:pt x="8389" y="25712"/>
                  </a:moveTo>
                  <a:cubicBezTo>
                    <a:pt x="6433" y="25712"/>
                    <a:pt x="4197" y="24594"/>
                    <a:pt x="3080" y="22918"/>
                  </a:cubicBezTo>
                  <a:cubicBezTo>
                    <a:pt x="1124" y="20124"/>
                    <a:pt x="2242" y="16212"/>
                    <a:pt x="5036" y="14256"/>
                  </a:cubicBezTo>
                  <a:lnTo>
                    <a:pt x="22918" y="3080"/>
                  </a:lnTo>
                  <a:cubicBezTo>
                    <a:pt x="25712" y="1124"/>
                    <a:pt x="29624" y="2242"/>
                    <a:pt x="31580" y="5036"/>
                  </a:cubicBezTo>
                  <a:cubicBezTo>
                    <a:pt x="33536" y="7830"/>
                    <a:pt x="32418" y="11742"/>
                    <a:pt x="29624" y="13697"/>
                  </a:cubicBezTo>
                  <a:lnTo>
                    <a:pt x="11742" y="24874"/>
                  </a:lnTo>
                  <a:cubicBezTo>
                    <a:pt x="10624" y="25433"/>
                    <a:pt x="9506" y="25712"/>
                    <a:pt x="8389" y="25712"/>
                  </a:cubicBezTo>
                  <a:close/>
                </a:path>
              </a:pathLst>
            </a:custGeom>
            <a:solidFill>
              <a:srgbClr val="C1D6C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5" name="Forma libre 315">
              <a:extLst>
                <a:ext uri="{FF2B5EF4-FFF2-40B4-BE49-F238E27FC236}">
                  <a16:creationId xmlns:a16="http://schemas.microsoft.com/office/drawing/2014/main" id="{5FA90058-6598-5148-92E7-C59C92CA5341}"/>
                </a:ext>
              </a:extLst>
            </p:cNvPr>
            <p:cNvSpPr/>
            <p:nvPr/>
          </p:nvSpPr>
          <p:spPr>
            <a:xfrm>
              <a:off x="7164495" y="2446589"/>
              <a:ext cx="248676" cy="248676"/>
            </a:xfrm>
            <a:custGeom>
              <a:avLst/>
              <a:gdLst>
                <a:gd name="connsiteX0" fmla="*/ 247977 w 248675"/>
                <a:gd name="connsiteY0" fmla="*/ 2096 h 248675"/>
                <a:gd name="connsiteX1" fmla="*/ 2096 w 248675"/>
                <a:gd name="connsiteY1" fmla="*/ 247698 h 248675"/>
                <a:gd name="connsiteX2" fmla="*/ 2096 w 248675"/>
                <a:gd name="connsiteY2" fmla="*/ 115816 h 248675"/>
                <a:gd name="connsiteX3" fmla="*/ 115816 w 248675"/>
                <a:gd name="connsiteY3" fmla="*/ 2096 h 24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675" h="248675">
                  <a:moveTo>
                    <a:pt x="247977" y="2096"/>
                  </a:moveTo>
                  <a:lnTo>
                    <a:pt x="2096" y="247698"/>
                  </a:lnTo>
                  <a:lnTo>
                    <a:pt x="2096" y="115816"/>
                  </a:lnTo>
                  <a:lnTo>
                    <a:pt x="115816" y="2096"/>
                  </a:lnTo>
                  <a:close/>
                </a:path>
              </a:pathLst>
            </a:custGeom>
            <a:solidFill>
              <a:srgbClr val="F6FBFD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6" name="Forma libre 316">
              <a:extLst>
                <a:ext uri="{FF2B5EF4-FFF2-40B4-BE49-F238E27FC236}">
                  <a16:creationId xmlns:a16="http://schemas.microsoft.com/office/drawing/2014/main" id="{F3F3F383-E26A-7048-B177-57B5E15BE51C}"/>
                </a:ext>
              </a:extLst>
            </p:cNvPr>
            <p:cNvSpPr/>
            <p:nvPr/>
          </p:nvSpPr>
          <p:spPr>
            <a:xfrm>
              <a:off x="7164495" y="2446589"/>
              <a:ext cx="340882" cy="340882"/>
            </a:xfrm>
            <a:custGeom>
              <a:avLst/>
              <a:gdLst>
                <a:gd name="connsiteX0" fmla="*/ 339904 w 340881"/>
                <a:gd name="connsiteY0" fmla="*/ 2096 h 340881"/>
                <a:gd name="connsiteX1" fmla="*/ 2096 w 340881"/>
                <a:gd name="connsiteY1" fmla="*/ 339904 h 340881"/>
                <a:gd name="connsiteX2" fmla="*/ 2096 w 340881"/>
                <a:gd name="connsiteY2" fmla="*/ 273683 h 340881"/>
                <a:gd name="connsiteX3" fmla="*/ 273683 w 340881"/>
                <a:gd name="connsiteY3" fmla="*/ 2096 h 34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881" h="340881">
                  <a:moveTo>
                    <a:pt x="339904" y="2096"/>
                  </a:moveTo>
                  <a:lnTo>
                    <a:pt x="2096" y="339904"/>
                  </a:lnTo>
                  <a:lnTo>
                    <a:pt x="2096" y="273683"/>
                  </a:lnTo>
                  <a:lnTo>
                    <a:pt x="273683" y="2096"/>
                  </a:lnTo>
                  <a:close/>
                </a:path>
              </a:pathLst>
            </a:custGeom>
            <a:solidFill>
              <a:srgbClr val="F6FBFD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7" name="Forma libre 317">
              <a:extLst>
                <a:ext uri="{FF2B5EF4-FFF2-40B4-BE49-F238E27FC236}">
                  <a16:creationId xmlns:a16="http://schemas.microsoft.com/office/drawing/2014/main" id="{37772EE3-0518-7A47-AEB9-8C1BE19B4E90}"/>
                </a:ext>
              </a:extLst>
            </p:cNvPr>
            <p:cNvSpPr/>
            <p:nvPr/>
          </p:nvSpPr>
          <p:spPr>
            <a:xfrm>
              <a:off x="7400598" y="2850897"/>
              <a:ext cx="139706" cy="139706"/>
            </a:xfrm>
            <a:custGeom>
              <a:avLst/>
              <a:gdLst>
                <a:gd name="connsiteX0" fmla="*/ 2096 w 139705"/>
                <a:gd name="connsiteY0" fmla="*/ 2096 h 139705"/>
                <a:gd name="connsiteX1" fmla="*/ 138448 w 139705"/>
                <a:gd name="connsiteY1" fmla="*/ 2096 h 139705"/>
                <a:gd name="connsiteX2" fmla="*/ 138448 w 139705"/>
                <a:gd name="connsiteY2" fmla="*/ 138448 h 139705"/>
                <a:gd name="connsiteX3" fmla="*/ 2096 w 139705"/>
                <a:gd name="connsiteY3" fmla="*/ 138448 h 13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705" h="139705">
                  <a:moveTo>
                    <a:pt x="2096" y="2096"/>
                  </a:moveTo>
                  <a:lnTo>
                    <a:pt x="138448" y="2096"/>
                  </a:lnTo>
                  <a:lnTo>
                    <a:pt x="138448" y="138448"/>
                  </a:lnTo>
                  <a:lnTo>
                    <a:pt x="2096" y="138448"/>
                  </a:lnTo>
                  <a:close/>
                </a:path>
              </a:pathLst>
            </a:custGeom>
            <a:solidFill>
              <a:srgbClr val="9FD2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8" name="Forma libre 318">
              <a:extLst>
                <a:ext uri="{FF2B5EF4-FFF2-40B4-BE49-F238E27FC236}">
                  <a16:creationId xmlns:a16="http://schemas.microsoft.com/office/drawing/2014/main" id="{DA9F1FEC-2D7D-5F45-AE6F-773CC804E34B}"/>
                </a:ext>
              </a:extLst>
            </p:cNvPr>
            <p:cNvSpPr/>
            <p:nvPr/>
          </p:nvSpPr>
          <p:spPr>
            <a:xfrm>
              <a:off x="7451171" y="2880235"/>
              <a:ext cx="36323" cy="47500"/>
            </a:xfrm>
            <a:custGeom>
              <a:avLst/>
              <a:gdLst>
                <a:gd name="connsiteX0" fmla="*/ 19419 w 36323"/>
                <a:gd name="connsiteY0" fmla="*/ 47081 h 47499"/>
                <a:gd name="connsiteX1" fmla="*/ 19419 w 36323"/>
                <a:gd name="connsiteY1" fmla="*/ 47081 h 47499"/>
                <a:gd name="connsiteX2" fmla="*/ 2096 w 36323"/>
                <a:gd name="connsiteY2" fmla="*/ 29757 h 47499"/>
                <a:gd name="connsiteX3" fmla="*/ 2096 w 36323"/>
                <a:gd name="connsiteY3" fmla="*/ 19419 h 47499"/>
                <a:gd name="connsiteX4" fmla="*/ 19419 w 36323"/>
                <a:gd name="connsiteY4" fmla="*/ 2096 h 47499"/>
                <a:gd name="connsiteX5" fmla="*/ 19419 w 36323"/>
                <a:gd name="connsiteY5" fmla="*/ 2096 h 47499"/>
                <a:gd name="connsiteX6" fmla="*/ 36743 w 36323"/>
                <a:gd name="connsiteY6" fmla="*/ 19419 h 47499"/>
                <a:gd name="connsiteX7" fmla="*/ 36743 w 36323"/>
                <a:gd name="connsiteY7" fmla="*/ 29757 h 47499"/>
                <a:gd name="connsiteX8" fmla="*/ 19419 w 36323"/>
                <a:gd name="connsiteY8" fmla="*/ 47081 h 4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23" h="47499">
                  <a:moveTo>
                    <a:pt x="19419" y="47081"/>
                  </a:moveTo>
                  <a:lnTo>
                    <a:pt x="19419" y="47081"/>
                  </a:lnTo>
                  <a:cubicBezTo>
                    <a:pt x="9919" y="47081"/>
                    <a:pt x="2096" y="39257"/>
                    <a:pt x="2096" y="29757"/>
                  </a:cubicBezTo>
                  <a:lnTo>
                    <a:pt x="2096" y="19419"/>
                  </a:lnTo>
                  <a:cubicBezTo>
                    <a:pt x="2096" y="9919"/>
                    <a:pt x="9919" y="2096"/>
                    <a:pt x="19419" y="2096"/>
                  </a:cubicBezTo>
                  <a:lnTo>
                    <a:pt x="19419" y="2096"/>
                  </a:lnTo>
                  <a:cubicBezTo>
                    <a:pt x="28919" y="2096"/>
                    <a:pt x="36743" y="9919"/>
                    <a:pt x="36743" y="19419"/>
                  </a:cubicBezTo>
                  <a:lnTo>
                    <a:pt x="36743" y="29757"/>
                  </a:lnTo>
                  <a:cubicBezTo>
                    <a:pt x="37022" y="39257"/>
                    <a:pt x="29198" y="47081"/>
                    <a:pt x="19419" y="47081"/>
                  </a:cubicBezTo>
                  <a:close/>
                </a:path>
              </a:pathLst>
            </a:custGeom>
            <a:solidFill>
              <a:srgbClr val="F8FC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9" name="Forma libre 319">
              <a:extLst>
                <a:ext uri="{FF2B5EF4-FFF2-40B4-BE49-F238E27FC236}">
                  <a16:creationId xmlns:a16="http://schemas.microsoft.com/office/drawing/2014/main" id="{8886F6F6-D0A3-B44D-9B37-B52AB0BF3918}"/>
                </a:ext>
              </a:extLst>
            </p:cNvPr>
            <p:cNvSpPr/>
            <p:nvPr/>
          </p:nvSpPr>
          <p:spPr>
            <a:xfrm>
              <a:off x="7430099" y="2916279"/>
              <a:ext cx="78235" cy="44706"/>
            </a:xfrm>
            <a:custGeom>
              <a:avLst/>
              <a:gdLst>
                <a:gd name="connsiteX0" fmla="*/ 40491 w 78235"/>
                <a:gd name="connsiteY0" fmla="*/ 2096 h 44705"/>
                <a:gd name="connsiteX1" fmla="*/ 3329 w 78235"/>
                <a:gd name="connsiteY1" fmla="*/ 25566 h 44705"/>
                <a:gd name="connsiteX2" fmla="*/ 14226 w 78235"/>
                <a:gd name="connsiteY2" fmla="*/ 43169 h 44705"/>
                <a:gd name="connsiteX3" fmla="*/ 66197 w 78235"/>
                <a:gd name="connsiteY3" fmla="*/ 43169 h 44705"/>
                <a:gd name="connsiteX4" fmla="*/ 77094 w 78235"/>
                <a:gd name="connsiteY4" fmla="*/ 25566 h 44705"/>
                <a:gd name="connsiteX5" fmla="*/ 40491 w 78235"/>
                <a:gd name="connsiteY5" fmla="*/ 2096 h 4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35" h="44705">
                  <a:moveTo>
                    <a:pt x="40491" y="2096"/>
                  </a:moveTo>
                  <a:cubicBezTo>
                    <a:pt x="24006" y="2096"/>
                    <a:pt x="10035" y="11596"/>
                    <a:pt x="3329" y="25566"/>
                  </a:cubicBezTo>
                  <a:cubicBezTo>
                    <a:pt x="-583" y="33669"/>
                    <a:pt x="5285" y="43169"/>
                    <a:pt x="14226" y="43169"/>
                  </a:cubicBezTo>
                  <a:lnTo>
                    <a:pt x="66197" y="43169"/>
                  </a:lnTo>
                  <a:cubicBezTo>
                    <a:pt x="75138" y="43169"/>
                    <a:pt x="81006" y="33669"/>
                    <a:pt x="77094" y="25566"/>
                  </a:cubicBezTo>
                  <a:cubicBezTo>
                    <a:pt x="71226" y="11596"/>
                    <a:pt x="56976" y="2096"/>
                    <a:pt x="40491" y="2096"/>
                  </a:cubicBezTo>
                  <a:close/>
                </a:path>
              </a:pathLst>
            </a:custGeom>
            <a:solidFill>
              <a:srgbClr val="F8FC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0" name="Forma libre 320">
              <a:extLst>
                <a:ext uri="{FF2B5EF4-FFF2-40B4-BE49-F238E27FC236}">
                  <a16:creationId xmlns:a16="http://schemas.microsoft.com/office/drawing/2014/main" id="{C7A7DBAD-57DF-FE44-99A9-04ECF1153369}"/>
                </a:ext>
              </a:extLst>
            </p:cNvPr>
            <p:cNvSpPr/>
            <p:nvPr/>
          </p:nvSpPr>
          <p:spPr>
            <a:xfrm>
              <a:off x="7444745" y="2479280"/>
              <a:ext cx="44706" cy="271029"/>
            </a:xfrm>
            <a:custGeom>
              <a:avLst/>
              <a:gdLst>
                <a:gd name="connsiteX0" fmla="*/ 2096 w 44705"/>
                <a:gd name="connsiteY0" fmla="*/ 2096 h 271028"/>
                <a:gd name="connsiteX1" fmla="*/ 42610 w 44705"/>
                <a:gd name="connsiteY1" fmla="*/ 2096 h 271028"/>
                <a:gd name="connsiteX2" fmla="*/ 42610 w 44705"/>
                <a:gd name="connsiteY2" fmla="*/ 268933 h 271028"/>
                <a:gd name="connsiteX3" fmla="*/ 2096 w 44705"/>
                <a:gd name="connsiteY3" fmla="*/ 268933 h 27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5" h="271028">
                  <a:moveTo>
                    <a:pt x="2096" y="2096"/>
                  </a:moveTo>
                  <a:lnTo>
                    <a:pt x="42610" y="2096"/>
                  </a:lnTo>
                  <a:lnTo>
                    <a:pt x="42610" y="268933"/>
                  </a:lnTo>
                  <a:lnTo>
                    <a:pt x="2096" y="268933"/>
                  </a:lnTo>
                  <a:close/>
                </a:path>
              </a:pathLst>
            </a:custGeom>
            <a:solidFill>
              <a:srgbClr val="9FD2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1" name="Forma libre 321">
              <a:extLst>
                <a:ext uri="{FF2B5EF4-FFF2-40B4-BE49-F238E27FC236}">
                  <a16:creationId xmlns:a16="http://schemas.microsoft.com/office/drawing/2014/main" id="{70093F59-4B14-EA49-B633-A59435182164}"/>
                </a:ext>
              </a:extLst>
            </p:cNvPr>
            <p:cNvSpPr/>
            <p:nvPr/>
          </p:nvSpPr>
          <p:spPr>
            <a:xfrm>
              <a:off x="7520744" y="2539353"/>
              <a:ext cx="11176" cy="100588"/>
            </a:xfrm>
            <a:custGeom>
              <a:avLst/>
              <a:gdLst>
                <a:gd name="connsiteX0" fmla="*/ 2096 w 11176"/>
                <a:gd name="connsiteY0" fmla="*/ 99610 h 100588"/>
                <a:gd name="connsiteX1" fmla="*/ 2096 w 11176"/>
                <a:gd name="connsiteY1" fmla="*/ 99610 h 100588"/>
                <a:gd name="connsiteX2" fmla="*/ 2096 w 11176"/>
                <a:gd name="connsiteY2" fmla="*/ 2096 h 100588"/>
                <a:gd name="connsiteX3" fmla="*/ 2096 w 11176"/>
                <a:gd name="connsiteY3" fmla="*/ 2096 h 100588"/>
                <a:gd name="connsiteX4" fmla="*/ 10198 w 11176"/>
                <a:gd name="connsiteY4" fmla="*/ 10198 h 100588"/>
                <a:gd name="connsiteX5" fmla="*/ 10198 w 11176"/>
                <a:gd name="connsiteY5" fmla="*/ 91787 h 100588"/>
                <a:gd name="connsiteX6" fmla="*/ 2096 w 11176"/>
                <a:gd name="connsiteY6" fmla="*/ 99610 h 10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76" h="100588">
                  <a:moveTo>
                    <a:pt x="2096" y="99610"/>
                  </a:moveTo>
                  <a:lnTo>
                    <a:pt x="2096" y="99610"/>
                  </a:lnTo>
                  <a:lnTo>
                    <a:pt x="2096" y="2096"/>
                  </a:lnTo>
                  <a:lnTo>
                    <a:pt x="2096" y="2096"/>
                  </a:lnTo>
                  <a:cubicBezTo>
                    <a:pt x="6566" y="2096"/>
                    <a:pt x="10198" y="5728"/>
                    <a:pt x="10198" y="10198"/>
                  </a:cubicBezTo>
                  <a:lnTo>
                    <a:pt x="10198" y="91787"/>
                  </a:lnTo>
                  <a:cubicBezTo>
                    <a:pt x="10198" y="95978"/>
                    <a:pt x="6566" y="99610"/>
                    <a:pt x="2096" y="99610"/>
                  </a:cubicBezTo>
                  <a:close/>
                </a:path>
              </a:pathLst>
            </a:custGeom>
            <a:solidFill>
              <a:srgbClr val="5BB9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2" name="Forma libre 322">
              <a:extLst>
                <a:ext uri="{FF2B5EF4-FFF2-40B4-BE49-F238E27FC236}">
                  <a16:creationId xmlns:a16="http://schemas.microsoft.com/office/drawing/2014/main" id="{49F39AE0-A0AB-484E-9686-5F5ABA06D7AE}"/>
                </a:ext>
              </a:extLst>
            </p:cNvPr>
            <p:cNvSpPr/>
            <p:nvPr/>
          </p:nvSpPr>
          <p:spPr>
            <a:xfrm>
              <a:off x="7142981" y="2380927"/>
              <a:ext cx="136911" cy="349264"/>
            </a:xfrm>
            <a:custGeom>
              <a:avLst/>
              <a:gdLst>
                <a:gd name="connsiteX0" fmla="*/ 135095 w 136911"/>
                <a:gd name="connsiteY0" fmla="*/ 2096 h 349263"/>
                <a:gd name="connsiteX1" fmla="*/ 101566 w 136911"/>
                <a:gd name="connsiteY1" fmla="*/ 100448 h 349263"/>
                <a:gd name="connsiteX2" fmla="*/ 24448 w 136911"/>
                <a:gd name="connsiteY2" fmla="*/ 326492 h 349263"/>
                <a:gd name="connsiteX3" fmla="*/ 16904 w 136911"/>
                <a:gd name="connsiteY3" fmla="*/ 348845 h 349263"/>
                <a:gd name="connsiteX4" fmla="*/ 16904 w 136911"/>
                <a:gd name="connsiteY4" fmla="*/ 326492 h 349263"/>
                <a:gd name="connsiteX5" fmla="*/ 2096 w 136911"/>
                <a:gd name="connsiteY5" fmla="*/ 326492 h 349263"/>
                <a:gd name="connsiteX6" fmla="*/ 2096 w 136911"/>
                <a:gd name="connsiteY6" fmla="*/ 100448 h 349263"/>
                <a:gd name="connsiteX7" fmla="*/ 16904 w 136911"/>
                <a:gd name="connsiteY7" fmla="*/ 100448 h 349263"/>
                <a:gd name="connsiteX8" fmla="*/ 16904 w 136911"/>
                <a:gd name="connsiteY8" fmla="*/ 21096 h 349263"/>
                <a:gd name="connsiteX9" fmla="*/ 35904 w 136911"/>
                <a:gd name="connsiteY9" fmla="*/ 2096 h 349263"/>
                <a:gd name="connsiteX10" fmla="*/ 135095 w 136911"/>
                <a:gd name="connsiteY10" fmla="*/ 2096 h 34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911" h="349263">
                  <a:moveTo>
                    <a:pt x="135095" y="2096"/>
                  </a:moveTo>
                  <a:lnTo>
                    <a:pt x="101566" y="100448"/>
                  </a:lnTo>
                  <a:lnTo>
                    <a:pt x="24448" y="326492"/>
                  </a:lnTo>
                  <a:lnTo>
                    <a:pt x="16904" y="348845"/>
                  </a:lnTo>
                  <a:lnTo>
                    <a:pt x="16904" y="326492"/>
                  </a:lnTo>
                  <a:lnTo>
                    <a:pt x="2096" y="326492"/>
                  </a:lnTo>
                  <a:lnTo>
                    <a:pt x="2096" y="100448"/>
                  </a:lnTo>
                  <a:lnTo>
                    <a:pt x="16904" y="100448"/>
                  </a:lnTo>
                  <a:lnTo>
                    <a:pt x="16904" y="21096"/>
                  </a:lnTo>
                  <a:cubicBezTo>
                    <a:pt x="16904" y="10478"/>
                    <a:pt x="25566" y="2096"/>
                    <a:pt x="35904" y="2096"/>
                  </a:cubicBezTo>
                  <a:lnTo>
                    <a:pt x="135095" y="2096"/>
                  </a:lnTo>
                  <a:close/>
                </a:path>
              </a:pathLst>
            </a:custGeom>
            <a:solidFill>
              <a:srgbClr val="385F82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3" name="Forma libre 323">
              <a:extLst>
                <a:ext uri="{FF2B5EF4-FFF2-40B4-BE49-F238E27FC236}">
                  <a16:creationId xmlns:a16="http://schemas.microsoft.com/office/drawing/2014/main" id="{6D58702D-FEEA-0D41-B323-372852A26B6E}"/>
                </a:ext>
              </a:extLst>
            </p:cNvPr>
            <p:cNvSpPr/>
            <p:nvPr/>
          </p:nvSpPr>
          <p:spPr>
            <a:xfrm>
              <a:off x="6962481" y="3043132"/>
              <a:ext cx="628675" cy="27941"/>
            </a:xfrm>
            <a:custGeom>
              <a:avLst/>
              <a:gdLst>
                <a:gd name="connsiteX0" fmla="*/ 14948 w 628675"/>
                <a:gd name="connsiteY0" fmla="*/ 27801 h 27941"/>
                <a:gd name="connsiteX1" fmla="*/ 614565 w 628675"/>
                <a:gd name="connsiteY1" fmla="*/ 27801 h 27941"/>
                <a:gd name="connsiteX2" fmla="*/ 627418 w 628675"/>
                <a:gd name="connsiteY2" fmla="*/ 14949 h 27941"/>
                <a:gd name="connsiteX3" fmla="*/ 627418 w 628675"/>
                <a:gd name="connsiteY3" fmla="*/ 14949 h 27941"/>
                <a:gd name="connsiteX4" fmla="*/ 614565 w 628675"/>
                <a:gd name="connsiteY4" fmla="*/ 2096 h 27941"/>
                <a:gd name="connsiteX5" fmla="*/ 14948 w 628675"/>
                <a:gd name="connsiteY5" fmla="*/ 2096 h 27941"/>
                <a:gd name="connsiteX6" fmla="*/ 2096 w 628675"/>
                <a:gd name="connsiteY6" fmla="*/ 14949 h 27941"/>
                <a:gd name="connsiteX7" fmla="*/ 2096 w 628675"/>
                <a:gd name="connsiteY7" fmla="*/ 14949 h 27941"/>
                <a:gd name="connsiteX8" fmla="*/ 14948 w 628675"/>
                <a:gd name="connsiteY8" fmla="*/ 27801 h 2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75" h="27941">
                  <a:moveTo>
                    <a:pt x="14948" y="27801"/>
                  </a:moveTo>
                  <a:lnTo>
                    <a:pt x="614565" y="27801"/>
                  </a:lnTo>
                  <a:cubicBezTo>
                    <a:pt x="621550" y="27801"/>
                    <a:pt x="627418" y="22213"/>
                    <a:pt x="627418" y="14949"/>
                  </a:cubicBezTo>
                  <a:lnTo>
                    <a:pt x="627418" y="14949"/>
                  </a:lnTo>
                  <a:cubicBezTo>
                    <a:pt x="627418" y="7963"/>
                    <a:pt x="621829" y="2096"/>
                    <a:pt x="614565" y="2096"/>
                  </a:cubicBezTo>
                  <a:lnTo>
                    <a:pt x="14948" y="2096"/>
                  </a:lnTo>
                  <a:cubicBezTo>
                    <a:pt x="7963" y="2096"/>
                    <a:pt x="2096" y="7684"/>
                    <a:pt x="2096" y="14949"/>
                  </a:cubicBezTo>
                  <a:lnTo>
                    <a:pt x="2096" y="14949"/>
                  </a:lnTo>
                  <a:cubicBezTo>
                    <a:pt x="2375" y="22213"/>
                    <a:pt x="7963" y="27801"/>
                    <a:pt x="14948" y="27801"/>
                  </a:cubicBezTo>
                  <a:close/>
                </a:path>
              </a:pathLst>
            </a:custGeom>
            <a:solidFill>
              <a:srgbClr val="E2E2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1175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Documents and Settings\tolkachov\Рабочий стол\3.png"/>
          <p:cNvPicPr>
            <a:picLocks noChangeAspect="1" noChangeArrowheads="1"/>
          </p:cNvPicPr>
          <p:nvPr/>
        </p:nvPicPr>
        <p:blipFill>
          <a:blip r:embed="rId2">
            <a:lum bright="48000" contrast="-27000"/>
          </a:blip>
          <a:srcRect b="17110"/>
          <a:stretch>
            <a:fillRect/>
          </a:stretch>
        </p:blipFill>
        <p:spPr bwMode="auto">
          <a:xfrm>
            <a:off x="5835273" y="-7144"/>
            <a:ext cx="3255973" cy="6858000"/>
          </a:xfrm>
          <a:prstGeom prst="rect">
            <a:avLst/>
          </a:prstGeom>
          <a:ln>
            <a:noFill/>
          </a:ln>
          <a:effectLst>
            <a:outerShdw blurRad="177800" dist="127000" dir="3000000" algn="tl" rotWithShape="0">
              <a:srgbClr val="C00000">
                <a:alpha val="21000"/>
              </a:srgbClr>
            </a:outerShdw>
          </a:effectLst>
        </p:spPr>
      </p:pic>
      <p:pic>
        <p:nvPicPr>
          <p:cNvPr id="11" name="Picture 5" descr="C:\Documents and Settings\tolkachov\Рабочий стол\2.png"/>
          <p:cNvPicPr>
            <a:picLocks noChangeAspect="1" noChangeArrowheads="1"/>
          </p:cNvPicPr>
          <p:nvPr/>
        </p:nvPicPr>
        <p:blipFill>
          <a:blip r:embed="rId3">
            <a:lum bright="48000" contrast="-18000"/>
          </a:blip>
          <a:srcRect l="50000" b="8930"/>
          <a:stretch>
            <a:fillRect/>
          </a:stretch>
        </p:blipFill>
        <p:spPr bwMode="auto">
          <a:xfrm>
            <a:off x="35496" y="-1561"/>
            <a:ext cx="4215912" cy="6850856"/>
          </a:xfrm>
          <a:prstGeom prst="rect">
            <a:avLst/>
          </a:prstGeom>
          <a:ln>
            <a:noFill/>
          </a:ln>
          <a:effectLst>
            <a:outerShdw blurRad="228600" dist="127000" dir="3000000" algn="tl" rotWithShape="0">
              <a:srgbClr val="C00000">
                <a:alpha val="24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265550"/>
            <a:ext cx="9001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uk-UA" b="1" i="1" dirty="0">
              <a:latin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-"/>
            </a:pPr>
            <a:endParaRPr lang="uk-UA" b="1" dirty="0">
              <a:latin typeface="Arial" charset="0"/>
            </a:endParaRPr>
          </a:p>
        </p:txBody>
      </p:sp>
      <p:pic>
        <p:nvPicPr>
          <p:cNvPr id="10" name="Picture 2" descr="D:\other\fo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858" y="194579"/>
            <a:ext cx="801742" cy="107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кутник 4"/>
          <p:cNvSpPr/>
          <p:nvPr/>
        </p:nvSpPr>
        <p:spPr>
          <a:xfrm>
            <a:off x="2267744" y="332656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spcBef>
                <a:spcPts val="100"/>
              </a:spcBef>
              <a:defRPr/>
            </a:pPr>
            <a:r>
              <a:rPr lang="ru-RU" sz="3200" u="sng" spc="-225" dirty="0">
                <a:solidFill>
                  <a:srgbClr val="FF0000"/>
                </a:solidFill>
                <a:cs typeface="Times New Roman" pitchFamily="18" charset="0"/>
              </a:rPr>
              <a:t>РЕГУЛЯТОРНИЙ</a:t>
            </a:r>
            <a:r>
              <a:rPr lang="ru-RU" sz="3200" u="sng" spc="-27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3200" u="sng" spc="-270" dirty="0" smtClean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ru-RU" sz="3200" u="sng" spc="-150" dirty="0" smtClean="0">
                <a:solidFill>
                  <a:srgbClr val="FF0000"/>
                </a:solidFill>
                <a:cs typeface="Times New Roman" pitchFamily="18" charset="0"/>
              </a:rPr>
              <a:t>ЦИКЛ</a:t>
            </a:r>
            <a:endParaRPr lang="ru-RU" sz="3200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5436096" y="1251648"/>
            <a:ext cx="2877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b="1" spc="-3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АРВ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bject 3"/>
          <p:cNvSpPr/>
          <p:nvPr/>
        </p:nvSpPr>
        <p:spPr>
          <a:xfrm>
            <a:off x="290161" y="1190764"/>
            <a:ext cx="8168039" cy="5161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0" marR="5080" indent="141605" algn="ctr">
              <a:lnSpc>
                <a:spcPts val="1320"/>
              </a:lnSpc>
              <a:spcBef>
                <a:spcPts val="240"/>
              </a:spcBef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6039652" y="1423140"/>
            <a:ext cx="180020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b="1" spc="-3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АРВ</a:t>
            </a: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>
            <a:off x="6590559" y="1978332"/>
            <a:ext cx="175089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b="1" spc="-4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uk-UA" b="1" spc="-13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pc="-55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проєкту</a:t>
            </a: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6012159" y="3024351"/>
            <a:ext cx="208823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b="1" spc="-4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Оприлюднення</a:t>
            </a:r>
          </a:p>
          <a:p>
            <a:pPr algn="ctr">
              <a:lnSpc>
                <a:spcPct val="100000"/>
              </a:lnSpc>
            </a:pPr>
            <a:r>
              <a:rPr lang="uk-UA" b="1" spc="-9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pc="-5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проекту</a:t>
            </a: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6012160" y="4004899"/>
            <a:ext cx="204950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8270" marR="5080" indent="-116205" algn="ctr"/>
            <a:r>
              <a:rPr lang="uk-UA" b="1" spc="-6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Розгляд</a:t>
            </a:r>
            <a:r>
              <a:rPr lang="uk-UA" b="1" spc="-13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pc="-6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зауважень/ </a:t>
            </a:r>
            <a:endParaRPr lang="uk-UA" b="1" spc="-65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8270" marR="5080" indent="-116205" algn="ctr"/>
            <a:r>
              <a:rPr lang="uk-UA" b="1" spc="-6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pc="-3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доопрацювання</a:t>
            </a: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5508104" y="4985448"/>
            <a:ext cx="2088232" cy="4514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31775" marR="5080" indent="-219710" algn="ctr">
              <a:lnSpc>
                <a:spcPts val="1320"/>
              </a:lnSpc>
              <a:spcBef>
                <a:spcPts val="240"/>
              </a:spcBef>
            </a:pPr>
            <a:r>
              <a:rPr lang="uk-UA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Подання </a:t>
            </a:r>
            <a:r>
              <a:rPr lang="uk-UA" b="1" spc="-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проекту</a:t>
            </a:r>
            <a:r>
              <a:rPr lang="uk-UA" b="1" spc="-2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31775" marR="5080" indent="-219710" algn="ctr">
              <a:lnSpc>
                <a:spcPts val="1320"/>
              </a:lnSpc>
              <a:spcBef>
                <a:spcPts val="240"/>
              </a:spcBef>
            </a:pPr>
            <a:r>
              <a:rPr lang="uk-UA" b="1" spc="-4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uk-UA" b="1" spc="-6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розгляд</a:t>
            </a:r>
            <a:r>
              <a:rPr lang="uk-UA" b="1" spc="-1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Комісії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5724128" y="5708299"/>
            <a:ext cx="19442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b="1" spc="-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Направлення </a:t>
            </a:r>
          </a:p>
          <a:p>
            <a:pPr algn="ctr">
              <a:lnSpc>
                <a:spcPct val="100000"/>
              </a:lnSpc>
            </a:pPr>
            <a:r>
              <a:rPr lang="uk-UA" b="1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uk-UA" b="1" spc="-18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pc="-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ДРС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3563888" y="5708299"/>
            <a:ext cx="1870973" cy="6437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080" indent="-635" algn="ctr">
              <a:lnSpc>
                <a:spcPts val="1320"/>
              </a:lnSpc>
              <a:spcBef>
                <a:spcPts val="240"/>
              </a:spcBef>
            </a:pPr>
            <a:r>
              <a:rPr lang="uk-UA" b="1" spc="-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Опрацювання </a:t>
            </a:r>
            <a:endParaRPr lang="uk-UA" b="1" spc="-35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-635" algn="ctr">
              <a:lnSpc>
                <a:spcPts val="1320"/>
              </a:lnSpc>
              <a:spcBef>
                <a:spcPts val="240"/>
              </a:spcBef>
            </a:pPr>
            <a:r>
              <a:rPr lang="uk-UA" b="1" spc="-3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pc="-3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k-UA" b="1" spc="-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епута</a:t>
            </a:r>
            <a:r>
              <a:rPr lang="uk-UA" b="1" spc="-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uk-UA" b="1" spc="-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b="1" spc="-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uk-UA" b="1" spc="-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b="1" spc="-2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uk-UA" b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endParaRPr lang="uk-UA" b="1" spc="-3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080" indent="-635" algn="ctr">
              <a:lnSpc>
                <a:spcPts val="1320"/>
              </a:lnSpc>
              <a:spcBef>
                <a:spcPts val="240"/>
              </a:spcBef>
            </a:pPr>
            <a:r>
              <a:rPr lang="uk-UA" b="1" spc="-3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pc="-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комісіями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3505561" y="1306791"/>
            <a:ext cx="1854950" cy="2590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080" indent="-635" algn="ctr">
              <a:lnSpc>
                <a:spcPts val="1320"/>
              </a:lnSpc>
              <a:spcBef>
                <a:spcPts val="240"/>
              </a:spcBef>
            </a:pPr>
            <a:r>
              <a:rPr lang="uk-UA" b="1" spc="-35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кутник 25"/>
          <p:cNvSpPr/>
          <p:nvPr/>
        </p:nvSpPr>
        <p:spPr>
          <a:xfrm>
            <a:off x="1187624" y="5638799"/>
            <a:ext cx="1812777" cy="643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380"/>
              </a:lnSpc>
              <a:spcBef>
                <a:spcPts val="100"/>
              </a:spcBef>
            </a:pPr>
            <a:r>
              <a:rPr lang="uk-UA" b="1" spc="-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Розгляд </a:t>
            </a:r>
            <a:r>
              <a:rPr lang="uk-UA" b="1" spc="-4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>
              <a:lnSpc>
                <a:spcPts val="1380"/>
              </a:lnSpc>
              <a:spcBef>
                <a:spcPts val="100"/>
              </a:spcBef>
            </a:pPr>
            <a:r>
              <a:rPr lang="uk-UA" b="1" spc="-1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пленарному </a:t>
            </a:r>
            <a:r>
              <a:rPr lang="uk-UA" b="1" spc="-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засіданні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кутник 26"/>
          <p:cNvSpPr/>
          <p:nvPr/>
        </p:nvSpPr>
        <p:spPr>
          <a:xfrm>
            <a:off x="1547664" y="5004707"/>
            <a:ext cx="158417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b="1" spc="-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Прийняття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кутник 27"/>
          <p:cNvSpPr/>
          <p:nvPr/>
        </p:nvSpPr>
        <p:spPr>
          <a:xfrm>
            <a:off x="971600" y="3976991"/>
            <a:ext cx="180019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b="1" spc="-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Базове</a:t>
            </a:r>
            <a:r>
              <a:rPr lang="uk-UA" b="1" spc="-1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spc="-8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відстеження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кутник 28"/>
          <p:cNvSpPr/>
          <p:nvPr/>
        </p:nvSpPr>
        <p:spPr>
          <a:xfrm>
            <a:off x="755576" y="3024351"/>
            <a:ext cx="2160240" cy="4642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380"/>
              </a:lnSpc>
              <a:spcBef>
                <a:spcPts val="100"/>
              </a:spcBef>
            </a:pPr>
            <a:r>
              <a:rPr lang="uk-UA" b="1" spc="-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Публікація/</a:t>
            </a:r>
          </a:p>
          <a:p>
            <a:pPr algn="ctr">
              <a:lnSpc>
                <a:spcPts val="1380"/>
              </a:lnSpc>
              <a:spcBef>
                <a:spcPts val="100"/>
              </a:spcBef>
            </a:pPr>
            <a:r>
              <a:rPr lang="uk-UA" b="1" spc="-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набрання чинності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кутник 29"/>
          <p:cNvSpPr/>
          <p:nvPr/>
        </p:nvSpPr>
        <p:spPr>
          <a:xfrm>
            <a:off x="290161" y="2058072"/>
            <a:ext cx="1905575" cy="4381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080" indent="141605" algn="ctr">
              <a:lnSpc>
                <a:spcPts val="1320"/>
              </a:lnSpc>
              <a:spcBef>
                <a:spcPts val="240"/>
              </a:spcBef>
            </a:pPr>
            <a:r>
              <a:rPr lang="uk-UA" b="1" spc="-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Відстеження  </a:t>
            </a:r>
            <a:r>
              <a:rPr lang="uk-UA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b="1" spc="-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ез</a:t>
            </a:r>
            <a:r>
              <a:rPr lang="uk-UA" b="1" spc="-9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b="1" spc="-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uk-UA" b="1" spc="-10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uk-UA" b="1" spc="-6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uk-UA" b="1" spc="-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uk-UA" b="1" spc="-5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b="1" spc="-4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b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ості</a:t>
            </a:r>
            <a:endParaRPr lang="uk-UA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кутник 30"/>
          <p:cNvSpPr/>
          <p:nvPr/>
        </p:nvSpPr>
        <p:spPr>
          <a:xfrm>
            <a:off x="1187625" y="1423140"/>
            <a:ext cx="14401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uk-UA" b="1" spc="-4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</a:t>
            </a:r>
            <a:r>
              <a:rPr lang="uk-UA" b="1" spc="-3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b="1" spc="-9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b="1" spc="-12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b="1" spc="-7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ля</a:t>
            </a:r>
            <a:r>
              <a:rPr lang="uk-UA" b="1" spc="-25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áfico 8">
            <a:extLst>
              <a:ext uri="{FF2B5EF4-FFF2-40B4-BE49-F238E27FC236}">
                <a16:creationId xmlns:a16="http://schemas.microsoft.com/office/drawing/2014/main" id="{C0D542DB-4B5C-1643-A11B-018AAC1C63F6}"/>
              </a:ext>
            </a:extLst>
          </p:cNvPr>
          <p:cNvGrpSpPr/>
          <p:nvPr/>
        </p:nvGrpSpPr>
        <p:grpSpPr>
          <a:xfrm>
            <a:off x="2814557" y="2049989"/>
            <a:ext cx="3034018" cy="2792584"/>
            <a:chOff x="6774979" y="3738957"/>
            <a:chExt cx="1466904" cy="1191711"/>
          </a:xfrm>
        </p:grpSpPr>
        <p:sp>
          <p:nvSpPr>
            <p:cNvPr id="33" name="Forma libre 2">
              <a:extLst>
                <a:ext uri="{FF2B5EF4-FFF2-40B4-BE49-F238E27FC236}">
                  <a16:creationId xmlns:a16="http://schemas.microsoft.com/office/drawing/2014/main" id="{FA0B4734-DA2B-BC40-A7D9-BAD47816D7AD}"/>
                </a:ext>
              </a:extLst>
            </p:cNvPr>
            <p:cNvSpPr/>
            <p:nvPr/>
          </p:nvSpPr>
          <p:spPr>
            <a:xfrm>
              <a:off x="7383177" y="3871263"/>
              <a:ext cx="858706" cy="745957"/>
            </a:xfrm>
            <a:custGeom>
              <a:avLst/>
              <a:gdLst>
                <a:gd name="connsiteX0" fmla="*/ 992677 w 1075732"/>
                <a:gd name="connsiteY0" fmla="*/ 880307 h 1251761"/>
                <a:gd name="connsiteX1" fmla="*/ 448105 w 1075732"/>
                <a:gd name="connsiteY1" fmla="*/ 1251645 h 1251761"/>
                <a:gd name="connsiteX2" fmla="*/ 14738 w 1075732"/>
                <a:gd name="connsiteY2" fmla="*/ 638337 h 1251761"/>
                <a:gd name="connsiteX3" fmla="*/ 897119 w 1075732"/>
                <a:gd name="connsiteY3" fmla="*/ 29221 h 1251761"/>
                <a:gd name="connsiteX4" fmla="*/ 992677 w 1075732"/>
                <a:gd name="connsiteY4" fmla="*/ 880307 h 1251761"/>
                <a:gd name="connsiteX0" fmla="*/ 1300094 w 1323182"/>
                <a:gd name="connsiteY0" fmla="*/ 740793 h 1250239"/>
                <a:gd name="connsiteX1" fmla="*/ 443817 w 1323182"/>
                <a:gd name="connsiteY1" fmla="*/ 1249550 h 1250239"/>
                <a:gd name="connsiteX2" fmla="*/ 10450 w 1323182"/>
                <a:gd name="connsiteY2" fmla="*/ 636242 h 1250239"/>
                <a:gd name="connsiteX3" fmla="*/ 892831 w 1323182"/>
                <a:gd name="connsiteY3" fmla="*/ 27126 h 1250239"/>
                <a:gd name="connsiteX4" fmla="*/ 1300094 w 1323182"/>
                <a:gd name="connsiteY4" fmla="*/ 740793 h 1250239"/>
                <a:gd name="connsiteX0" fmla="*/ 1300094 w 1316340"/>
                <a:gd name="connsiteY0" fmla="*/ 532031 h 1041477"/>
                <a:gd name="connsiteX1" fmla="*/ 443817 w 1316340"/>
                <a:gd name="connsiteY1" fmla="*/ 1040788 h 1041477"/>
                <a:gd name="connsiteX2" fmla="*/ 10450 w 1316340"/>
                <a:gd name="connsiteY2" fmla="*/ 427480 h 1041477"/>
                <a:gd name="connsiteX3" fmla="*/ 738654 w 1316340"/>
                <a:gd name="connsiteY3" fmla="*/ 49629 h 1041477"/>
                <a:gd name="connsiteX4" fmla="*/ 1300094 w 1316340"/>
                <a:gd name="connsiteY4" fmla="*/ 532031 h 1041477"/>
                <a:gd name="connsiteX0" fmla="*/ 1300094 w 1316340"/>
                <a:gd name="connsiteY0" fmla="*/ 634057 h 1143503"/>
                <a:gd name="connsiteX1" fmla="*/ 443817 w 1316340"/>
                <a:gd name="connsiteY1" fmla="*/ 1142814 h 1143503"/>
                <a:gd name="connsiteX2" fmla="*/ 10450 w 1316340"/>
                <a:gd name="connsiteY2" fmla="*/ 529506 h 1143503"/>
                <a:gd name="connsiteX3" fmla="*/ 738654 w 1316340"/>
                <a:gd name="connsiteY3" fmla="*/ 151655 h 1143503"/>
                <a:gd name="connsiteX4" fmla="*/ 1300094 w 1316340"/>
                <a:gd name="connsiteY4" fmla="*/ 634057 h 1143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340" h="1143503">
                  <a:moveTo>
                    <a:pt x="1300094" y="634057"/>
                  </a:moveTo>
                  <a:cubicBezTo>
                    <a:pt x="1204815" y="843336"/>
                    <a:pt x="658758" y="1160239"/>
                    <a:pt x="443817" y="1142814"/>
                  </a:cubicBezTo>
                  <a:cubicBezTo>
                    <a:pt x="228876" y="1125389"/>
                    <a:pt x="-58564" y="939402"/>
                    <a:pt x="10450" y="529506"/>
                  </a:cubicBezTo>
                  <a:cubicBezTo>
                    <a:pt x="75274" y="144198"/>
                    <a:pt x="103428" y="-212050"/>
                    <a:pt x="738654" y="151655"/>
                  </a:cubicBezTo>
                  <a:cubicBezTo>
                    <a:pt x="980065" y="291640"/>
                    <a:pt x="1404594" y="404661"/>
                    <a:pt x="1300094" y="63405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 dirty="0"/>
            </a:p>
          </p:txBody>
        </p:sp>
        <p:sp>
          <p:nvSpPr>
            <p:cNvPr id="34" name="Forma libre 4">
              <a:extLst>
                <a:ext uri="{FF2B5EF4-FFF2-40B4-BE49-F238E27FC236}">
                  <a16:creationId xmlns:a16="http://schemas.microsoft.com/office/drawing/2014/main" id="{399AC060-D0C6-F940-B720-CAD37112D8EE}"/>
                </a:ext>
              </a:extLst>
            </p:cNvPr>
            <p:cNvSpPr/>
            <p:nvPr/>
          </p:nvSpPr>
          <p:spPr>
            <a:xfrm>
              <a:off x="7257261" y="3902435"/>
              <a:ext cx="692940" cy="1028233"/>
            </a:xfrm>
            <a:custGeom>
              <a:avLst/>
              <a:gdLst>
                <a:gd name="connsiteX0" fmla="*/ 691682 w 692939"/>
                <a:gd name="connsiteY0" fmla="*/ 400256 h 1028232"/>
                <a:gd name="connsiteX1" fmla="*/ 2096 w 692939"/>
                <a:gd name="connsiteY1" fmla="*/ 2096 h 1028232"/>
                <a:gd name="connsiteX2" fmla="*/ 2096 w 692939"/>
                <a:gd name="connsiteY2" fmla="*/ 630771 h 1028232"/>
                <a:gd name="connsiteX3" fmla="*/ 691682 w 692939"/>
                <a:gd name="connsiteY3" fmla="*/ 1028652 h 102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939" h="1028232">
                  <a:moveTo>
                    <a:pt x="691682" y="400256"/>
                  </a:moveTo>
                  <a:lnTo>
                    <a:pt x="2096" y="2096"/>
                  </a:lnTo>
                  <a:lnTo>
                    <a:pt x="2096" y="630771"/>
                  </a:lnTo>
                  <a:lnTo>
                    <a:pt x="691682" y="1028652"/>
                  </a:lnTo>
                  <a:close/>
                </a:path>
              </a:pathLst>
            </a:custGeom>
            <a:solidFill>
              <a:srgbClr val="F1A1C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" name="Forma libre 5">
              <a:extLst>
                <a:ext uri="{FF2B5EF4-FFF2-40B4-BE49-F238E27FC236}">
                  <a16:creationId xmlns:a16="http://schemas.microsoft.com/office/drawing/2014/main" id="{E0655619-AFE7-AC4D-940D-D1CE17AA9126}"/>
                </a:ext>
              </a:extLst>
            </p:cNvPr>
            <p:cNvSpPr/>
            <p:nvPr/>
          </p:nvSpPr>
          <p:spPr>
            <a:xfrm>
              <a:off x="7257261" y="3881479"/>
              <a:ext cx="729263" cy="421911"/>
            </a:xfrm>
            <a:custGeom>
              <a:avLst/>
              <a:gdLst>
                <a:gd name="connsiteX0" fmla="*/ 2096 w 729263"/>
                <a:gd name="connsiteY0" fmla="*/ 23051 h 421910"/>
                <a:gd name="connsiteX1" fmla="*/ 38419 w 729263"/>
                <a:gd name="connsiteY1" fmla="*/ 2096 h 421910"/>
                <a:gd name="connsiteX2" fmla="*/ 727726 w 729263"/>
                <a:gd name="connsiteY2" fmla="*/ 400256 h 421910"/>
                <a:gd name="connsiteX3" fmla="*/ 691682 w 729263"/>
                <a:gd name="connsiteY3" fmla="*/ 421212 h 42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263" h="421910">
                  <a:moveTo>
                    <a:pt x="2096" y="23051"/>
                  </a:moveTo>
                  <a:lnTo>
                    <a:pt x="38419" y="2096"/>
                  </a:lnTo>
                  <a:lnTo>
                    <a:pt x="727726" y="400256"/>
                  </a:lnTo>
                  <a:lnTo>
                    <a:pt x="691682" y="421212"/>
                  </a:lnTo>
                  <a:close/>
                </a:path>
              </a:pathLst>
            </a:custGeom>
            <a:solidFill>
              <a:srgbClr val="E2E1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" name="Forma libre 6">
              <a:extLst>
                <a:ext uri="{FF2B5EF4-FFF2-40B4-BE49-F238E27FC236}">
                  <a16:creationId xmlns:a16="http://schemas.microsoft.com/office/drawing/2014/main" id="{DEB4051D-3820-5449-8EC7-8557ECB3D717}"/>
                </a:ext>
              </a:extLst>
            </p:cNvPr>
            <p:cNvSpPr/>
            <p:nvPr/>
          </p:nvSpPr>
          <p:spPr>
            <a:xfrm>
              <a:off x="7946847" y="4279640"/>
              <a:ext cx="39118" cy="651028"/>
            </a:xfrm>
            <a:custGeom>
              <a:avLst/>
              <a:gdLst>
                <a:gd name="connsiteX0" fmla="*/ 38140 w 39117"/>
                <a:gd name="connsiteY0" fmla="*/ 2096 h 651027"/>
                <a:gd name="connsiteX1" fmla="*/ 38140 w 39117"/>
                <a:gd name="connsiteY1" fmla="*/ 630491 h 651027"/>
                <a:gd name="connsiteX2" fmla="*/ 2096 w 39117"/>
                <a:gd name="connsiteY2" fmla="*/ 651447 h 651027"/>
                <a:gd name="connsiteX3" fmla="*/ 2096 w 39117"/>
                <a:gd name="connsiteY3" fmla="*/ 23051 h 65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7" h="651027">
                  <a:moveTo>
                    <a:pt x="38140" y="2096"/>
                  </a:moveTo>
                  <a:lnTo>
                    <a:pt x="38140" y="630491"/>
                  </a:lnTo>
                  <a:lnTo>
                    <a:pt x="2096" y="651447"/>
                  </a:lnTo>
                  <a:lnTo>
                    <a:pt x="2096" y="23051"/>
                  </a:lnTo>
                  <a:close/>
                </a:path>
              </a:pathLst>
            </a:custGeom>
            <a:solidFill>
              <a:srgbClr val="A189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" name="Forma libre 7">
              <a:extLst>
                <a:ext uri="{FF2B5EF4-FFF2-40B4-BE49-F238E27FC236}">
                  <a16:creationId xmlns:a16="http://schemas.microsoft.com/office/drawing/2014/main" id="{686A59E8-A665-F845-89F3-A646E377C6E9}"/>
                </a:ext>
              </a:extLst>
            </p:cNvPr>
            <p:cNvSpPr/>
            <p:nvPr/>
          </p:nvSpPr>
          <p:spPr>
            <a:xfrm>
              <a:off x="7257261" y="3803244"/>
              <a:ext cx="692940" cy="500146"/>
            </a:xfrm>
            <a:custGeom>
              <a:avLst/>
              <a:gdLst>
                <a:gd name="connsiteX0" fmla="*/ 691682 w 692939"/>
                <a:gd name="connsiteY0" fmla="*/ 400256 h 500145"/>
                <a:gd name="connsiteX1" fmla="*/ 2096 w 692939"/>
                <a:gd name="connsiteY1" fmla="*/ 2096 h 500145"/>
                <a:gd name="connsiteX2" fmla="*/ 2096 w 692939"/>
                <a:gd name="connsiteY2" fmla="*/ 102404 h 500145"/>
                <a:gd name="connsiteX3" fmla="*/ 691682 w 692939"/>
                <a:gd name="connsiteY3" fmla="*/ 500565 h 50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939" h="500145">
                  <a:moveTo>
                    <a:pt x="691682" y="400256"/>
                  </a:moveTo>
                  <a:lnTo>
                    <a:pt x="2096" y="2096"/>
                  </a:lnTo>
                  <a:lnTo>
                    <a:pt x="2096" y="102404"/>
                  </a:lnTo>
                  <a:lnTo>
                    <a:pt x="691682" y="500565"/>
                  </a:lnTo>
                  <a:close/>
                </a:path>
              </a:pathLst>
            </a:custGeom>
            <a:solidFill>
              <a:srgbClr val="ED7BA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" name="Forma libre 8">
              <a:extLst>
                <a:ext uri="{FF2B5EF4-FFF2-40B4-BE49-F238E27FC236}">
                  <a16:creationId xmlns:a16="http://schemas.microsoft.com/office/drawing/2014/main" id="{31C66C41-85F1-F64E-B350-C33F100816F0}"/>
                </a:ext>
              </a:extLst>
            </p:cNvPr>
            <p:cNvSpPr/>
            <p:nvPr/>
          </p:nvSpPr>
          <p:spPr>
            <a:xfrm>
              <a:off x="7257261" y="3902435"/>
              <a:ext cx="692940" cy="1028233"/>
            </a:xfrm>
            <a:custGeom>
              <a:avLst/>
              <a:gdLst>
                <a:gd name="connsiteX0" fmla="*/ 691682 w 692939"/>
                <a:gd name="connsiteY0" fmla="*/ 400256 h 1028232"/>
                <a:gd name="connsiteX1" fmla="*/ 2096 w 692939"/>
                <a:gd name="connsiteY1" fmla="*/ 2096 h 1028232"/>
                <a:gd name="connsiteX2" fmla="*/ 2096 w 692939"/>
                <a:gd name="connsiteY2" fmla="*/ 630771 h 1028232"/>
                <a:gd name="connsiteX3" fmla="*/ 691682 w 692939"/>
                <a:gd name="connsiteY3" fmla="*/ 1028652 h 1028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939" h="1028232">
                  <a:moveTo>
                    <a:pt x="691682" y="400256"/>
                  </a:moveTo>
                  <a:lnTo>
                    <a:pt x="2096" y="2096"/>
                  </a:lnTo>
                  <a:lnTo>
                    <a:pt x="2096" y="630771"/>
                  </a:lnTo>
                  <a:lnTo>
                    <a:pt x="691682" y="1028652"/>
                  </a:lnTo>
                  <a:close/>
                </a:path>
              </a:pathLst>
            </a:custGeom>
            <a:solidFill>
              <a:srgbClr val="F1A1C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" name="Forma libre 9">
              <a:extLst>
                <a:ext uri="{FF2B5EF4-FFF2-40B4-BE49-F238E27FC236}">
                  <a16:creationId xmlns:a16="http://schemas.microsoft.com/office/drawing/2014/main" id="{62255D2C-62A1-7343-B678-94F80B09A87C}"/>
                </a:ext>
              </a:extLst>
            </p:cNvPr>
            <p:cNvSpPr/>
            <p:nvPr/>
          </p:nvSpPr>
          <p:spPr>
            <a:xfrm>
              <a:off x="7257261" y="3803244"/>
              <a:ext cx="692940" cy="500146"/>
            </a:xfrm>
            <a:custGeom>
              <a:avLst/>
              <a:gdLst>
                <a:gd name="connsiteX0" fmla="*/ 691682 w 692939"/>
                <a:gd name="connsiteY0" fmla="*/ 400256 h 500145"/>
                <a:gd name="connsiteX1" fmla="*/ 2096 w 692939"/>
                <a:gd name="connsiteY1" fmla="*/ 2096 h 500145"/>
                <a:gd name="connsiteX2" fmla="*/ 2096 w 692939"/>
                <a:gd name="connsiteY2" fmla="*/ 102404 h 500145"/>
                <a:gd name="connsiteX3" fmla="*/ 691682 w 692939"/>
                <a:gd name="connsiteY3" fmla="*/ 500565 h 500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939" h="500145">
                  <a:moveTo>
                    <a:pt x="691682" y="400256"/>
                  </a:moveTo>
                  <a:lnTo>
                    <a:pt x="2096" y="2096"/>
                  </a:lnTo>
                  <a:lnTo>
                    <a:pt x="2096" y="102404"/>
                  </a:lnTo>
                  <a:lnTo>
                    <a:pt x="691682" y="500565"/>
                  </a:lnTo>
                  <a:close/>
                </a:path>
              </a:pathLst>
            </a:custGeom>
            <a:solidFill>
              <a:srgbClr val="ED7BA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" name="Forma libre 10">
              <a:extLst>
                <a:ext uri="{FF2B5EF4-FFF2-40B4-BE49-F238E27FC236}">
                  <a16:creationId xmlns:a16="http://schemas.microsoft.com/office/drawing/2014/main" id="{41FED41B-AA6D-9645-8EC7-BA14F39D9245}"/>
                </a:ext>
              </a:extLst>
            </p:cNvPr>
            <p:cNvSpPr/>
            <p:nvPr/>
          </p:nvSpPr>
          <p:spPr>
            <a:xfrm>
              <a:off x="7257261" y="3782288"/>
              <a:ext cx="729263" cy="421911"/>
            </a:xfrm>
            <a:custGeom>
              <a:avLst/>
              <a:gdLst>
                <a:gd name="connsiteX0" fmla="*/ 2096 w 729263"/>
                <a:gd name="connsiteY0" fmla="*/ 23051 h 421910"/>
                <a:gd name="connsiteX1" fmla="*/ 38419 w 729263"/>
                <a:gd name="connsiteY1" fmla="*/ 2096 h 421910"/>
                <a:gd name="connsiteX2" fmla="*/ 727726 w 729263"/>
                <a:gd name="connsiteY2" fmla="*/ 400256 h 421910"/>
                <a:gd name="connsiteX3" fmla="*/ 691682 w 729263"/>
                <a:gd name="connsiteY3" fmla="*/ 421212 h 42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263" h="421910">
                  <a:moveTo>
                    <a:pt x="2096" y="23051"/>
                  </a:moveTo>
                  <a:lnTo>
                    <a:pt x="38419" y="2096"/>
                  </a:lnTo>
                  <a:lnTo>
                    <a:pt x="727726" y="400256"/>
                  </a:lnTo>
                  <a:lnTo>
                    <a:pt x="691682" y="421212"/>
                  </a:lnTo>
                  <a:close/>
                </a:path>
              </a:pathLst>
            </a:custGeom>
            <a:solidFill>
              <a:srgbClr val="F3A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" name="Forma libre 11">
              <a:extLst>
                <a:ext uri="{FF2B5EF4-FFF2-40B4-BE49-F238E27FC236}">
                  <a16:creationId xmlns:a16="http://schemas.microsoft.com/office/drawing/2014/main" id="{37D4D62F-1407-6144-81D8-B82290146F7F}"/>
                </a:ext>
              </a:extLst>
            </p:cNvPr>
            <p:cNvSpPr/>
            <p:nvPr/>
          </p:nvSpPr>
          <p:spPr>
            <a:xfrm>
              <a:off x="7946847" y="4180449"/>
              <a:ext cx="39118" cy="122941"/>
            </a:xfrm>
            <a:custGeom>
              <a:avLst/>
              <a:gdLst>
                <a:gd name="connsiteX0" fmla="*/ 38140 w 39117"/>
                <a:gd name="connsiteY0" fmla="*/ 2096 h 122940"/>
                <a:gd name="connsiteX1" fmla="*/ 38140 w 39117"/>
                <a:gd name="connsiteY1" fmla="*/ 102404 h 122940"/>
                <a:gd name="connsiteX2" fmla="*/ 2096 w 39117"/>
                <a:gd name="connsiteY2" fmla="*/ 123360 h 122940"/>
                <a:gd name="connsiteX3" fmla="*/ 2096 w 39117"/>
                <a:gd name="connsiteY3" fmla="*/ 23051 h 12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7" h="122940">
                  <a:moveTo>
                    <a:pt x="38140" y="2096"/>
                  </a:moveTo>
                  <a:lnTo>
                    <a:pt x="38140" y="102404"/>
                  </a:lnTo>
                  <a:lnTo>
                    <a:pt x="2096" y="123360"/>
                  </a:lnTo>
                  <a:lnTo>
                    <a:pt x="2096" y="23051"/>
                  </a:lnTo>
                  <a:close/>
                </a:path>
              </a:pathLst>
            </a:custGeom>
            <a:solidFill>
              <a:srgbClr val="ED7BA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" name="Forma libre 12">
              <a:extLst>
                <a:ext uri="{FF2B5EF4-FFF2-40B4-BE49-F238E27FC236}">
                  <a16:creationId xmlns:a16="http://schemas.microsoft.com/office/drawing/2014/main" id="{D96BC25F-9C49-634D-B4EB-5ADDFC8CEBA5}"/>
                </a:ext>
              </a:extLst>
            </p:cNvPr>
            <p:cNvSpPr/>
            <p:nvPr/>
          </p:nvSpPr>
          <p:spPr>
            <a:xfrm>
              <a:off x="7293584" y="3980949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463 w 75441"/>
                <a:gd name="connsiteY2" fmla="*/ 127831 h 128529"/>
                <a:gd name="connsiteX3" fmla="*/ 74463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463" y="127831"/>
                  </a:lnTo>
                  <a:lnTo>
                    <a:pt x="74463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" name="Forma libre 13">
              <a:extLst>
                <a:ext uri="{FF2B5EF4-FFF2-40B4-BE49-F238E27FC236}">
                  <a16:creationId xmlns:a16="http://schemas.microsoft.com/office/drawing/2014/main" id="{8BA3531B-A90C-7146-85B6-A4858226EE72}"/>
                </a:ext>
              </a:extLst>
            </p:cNvPr>
            <p:cNvSpPr/>
            <p:nvPr/>
          </p:nvSpPr>
          <p:spPr>
            <a:xfrm>
              <a:off x="7384113" y="4033479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" name="Forma libre 14">
              <a:extLst>
                <a:ext uri="{FF2B5EF4-FFF2-40B4-BE49-F238E27FC236}">
                  <a16:creationId xmlns:a16="http://schemas.microsoft.com/office/drawing/2014/main" id="{F6484757-17AC-C545-9B69-25D24C945BB9}"/>
                </a:ext>
              </a:extLst>
            </p:cNvPr>
            <p:cNvSpPr/>
            <p:nvPr/>
          </p:nvSpPr>
          <p:spPr>
            <a:xfrm>
              <a:off x="7474922" y="4085728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" name="Forma libre 15">
              <a:extLst>
                <a:ext uri="{FF2B5EF4-FFF2-40B4-BE49-F238E27FC236}">
                  <a16:creationId xmlns:a16="http://schemas.microsoft.com/office/drawing/2014/main" id="{6BB448CD-D8DE-2145-B05B-9C3A16BE4566}"/>
                </a:ext>
              </a:extLst>
            </p:cNvPr>
            <p:cNvSpPr/>
            <p:nvPr/>
          </p:nvSpPr>
          <p:spPr>
            <a:xfrm>
              <a:off x="7565731" y="4138258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" name="Forma libre 16">
              <a:extLst>
                <a:ext uri="{FF2B5EF4-FFF2-40B4-BE49-F238E27FC236}">
                  <a16:creationId xmlns:a16="http://schemas.microsoft.com/office/drawing/2014/main" id="{1359DCC7-9A67-4C4E-896B-788B3CF241E0}"/>
                </a:ext>
              </a:extLst>
            </p:cNvPr>
            <p:cNvSpPr/>
            <p:nvPr/>
          </p:nvSpPr>
          <p:spPr>
            <a:xfrm>
              <a:off x="7656539" y="4190508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463 w 75441"/>
                <a:gd name="connsiteY2" fmla="*/ 127831 h 128529"/>
                <a:gd name="connsiteX3" fmla="*/ 74463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463" y="127831"/>
                  </a:lnTo>
                  <a:lnTo>
                    <a:pt x="74463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" name="Forma libre 17">
              <a:extLst>
                <a:ext uri="{FF2B5EF4-FFF2-40B4-BE49-F238E27FC236}">
                  <a16:creationId xmlns:a16="http://schemas.microsoft.com/office/drawing/2014/main" id="{D0A4EEDD-65AA-404F-8648-D89F914B9BB1}"/>
                </a:ext>
              </a:extLst>
            </p:cNvPr>
            <p:cNvSpPr/>
            <p:nvPr/>
          </p:nvSpPr>
          <p:spPr>
            <a:xfrm>
              <a:off x="7747068" y="4243037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639 h 128529"/>
                <a:gd name="connsiteX2" fmla="*/ 74742 w 75441"/>
                <a:gd name="connsiteY2" fmla="*/ 127551 h 128529"/>
                <a:gd name="connsiteX3" fmla="*/ 74742 w 75441"/>
                <a:gd name="connsiteY3" fmla="*/ 43728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639"/>
                  </a:lnTo>
                  <a:lnTo>
                    <a:pt x="74742" y="127551"/>
                  </a:lnTo>
                  <a:lnTo>
                    <a:pt x="74742" y="437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" name="Forma libre 18">
              <a:extLst>
                <a:ext uri="{FF2B5EF4-FFF2-40B4-BE49-F238E27FC236}">
                  <a16:creationId xmlns:a16="http://schemas.microsoft.com/office/drawing/2014/main" id="{C7583651-96A4-CD4F-91C2-F6ED5AE0F962}"/>
                </a:ext>
              </a:extLst>
            </p:cNvPr>
            <p:cNvSpPr/>
            <p:nvPr/>
          </p:nvSpPr>
          <p:spPr>
            <a:xfrm>
              <a:off x="7837877" y="4295287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" name="Forma libre 19">
              <a:extLst>
                <a:ext uri="{FF2B5EF4-FFF2-40B4-BE49-F238E27FC236}">
                  <a16:creationId xmlns:a16="http://schemas.microsoft.com/office/drawing/2014/main" id="{36CC7138-13C1-3543-BA7B-3F8CE02010C1}"/>
                </a:ext>
              </a:extLst>
            </p:cNvPr>
            <p:cNvSpPr/>
            <p:nvPr/>
          </p:nvSpPr>
          <p:spPr>
            <a:xfrm>
              <a:off x="7293584" y="4092155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463 w 75441"/>
                <a:gd name="connsiteY2" fmla="*/ 127831 h 128529"/>
                <a:gd name="connsiteX3" fmla="*/ 74463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463" y="127831"/>
                  </a:lnTo>
                  <a:lnTo>
                    <a:pt x="74463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" name="Forma libre 20">
              <a:extLst>
                <a:ext uri="{FF2B5EF4-FFF2-40B4-BE49-F238E27FC236}">
                  <a16:creationId xmlns:a16="http://schemas.microsoft.com/office/drawing/2014/main" id="{312A37EA-3F75-5D4A-9A61-E6346BA313EA}"/>
                </a:ext>
              </a:extLst>
            </p:cNvPr>
            <p:cNvSpPr/>
            <p:nvPr/>
          </p:nvSpPr>
          <p:spPr>
            <a:xfrm>
              <a:off x="7384113" y="4144684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" name="Forma libre 21">
              <a:extLst>
                <a:ext uri="{FF2B5EF4-FFF2-40B4-BE49-F238E27FC236}">
                  <a16:creationId xmlns:a16="http://schemas.microsoft.com/office/drawing/2014/main" id="{2C22C864-579B-D249-B745-80067F377DCF}"/>
                </a:ext>
              </a:extLst>
            </p:cNvPr>
            <p:cNvSpPr/>
            <p:nvPr/>
          </p:nvSpPr>
          <p:spPr>
            <a:xfrm>
              <a:off x="7474922" y="4196934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" name="Forma libre 22">
              <a:extLst>
                <a:ext uri="{FF2B5EF4-FFF2-40B4-BE49-F238E27FC236}">
                  <a16:creationId xmlns:a16="http://schemas.microsoft.com/office/drawing/2014/main" id="{EEEA7565-BC44-2E40-BE71-8735386AC390}"/>
                </a:ext>
              </a:extLst>
            </p:cNvPr>
            <p:cNvSpPr/>
            <p:nvPr/>
          </p:nvSpPr>
          <p:spPr>
            <a:xfrm>
              <a:off x="7565731" y="4249463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" name="Forma libre 23">
              <a:extLst>
                <a:ext uri="{FF2B5EF4-FFF2-40B4-BE49-F238E27FC236}">
                  <a16:creationId xmlns:a16="http://schemas.microsoft.com/office/drawing/2014/main" id="{6389E664-40E8-8E43-A058-D151441BAB53}"/>
                </a:ext>
              </a:extLst>
            </p:cNvPr>
            <p:cNvSpPr/>
            <p:nvPr/>
          </p:nvSpPr>
          <p:spPr>
            <a:xfrm>
              <a:off x="7656539" y="4301713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463 w 75441"/>
                <a:gd name="connsiteY2" fmla="*/ 127831 h 128529"/>
                <a:gd name="connsiteX3" fmla="*/ 74463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463" y="127831"/>
                  </a:lnTo>
                  <a:lnTo>
                    <a:pt x="74463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" name="Forma libre 24">
              <a:extLst>
                <a:ext uri="{FF2B5EF4-FFF2-40B4-BE49-F238E27FC236}">
                  <a16:creationId xmlns:a16="http://schemas.microsoft.com/office/drawing/2014/main" id="{63B5A139-25D9-3A4A-B5F4-4DD86063BF78}"/>
                </a:ext>
              </a:extLst>
            </p:cNvPr>
            <p:cNvSpPr/>
            <p:nvPr/>
          </p:nvSpPr>
          <p:spPr>
            <a:xfrm>
              <a:off x="7747068" y="4354243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640 h 128529"/>
                <a:gd name="connsiteX2" fmla="*/ 74742 w 75441"/>
                <a:gd name="connsiteY2" fmla="*/ 127551 h 128529"/>
                <a:gd name="connsiteX3" fmla="*/ 74742 w 75441"/>
                <a:gd name="connsiteY3" fmla="*/ 43728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640"/>
                  </a:lnTo>
                  <a:lnTo>
                    <a:pt x="74742" y="127551"/>
                  </a:lnTo>
                  <a:lnTo>
                    <a:pt x="74742" y="437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" name="Forma libre 25">
              <a:extLst>
                <a:ext uri="{FF2B5EF4-FFF2-40B4-BE49-F238E27FC236}">
                  <a16:creationId xmlns:a16="http://schemas.microsoft.com/office/drawing/2014/main" id="{309F9591-4B4A-1C4A-8D05-5063369F81D2}"/>
                </a:ext>
              </a:extLst>
            </p:cNvPr>
            <p:cNvSpPr/>
            <p:nvPr/>
          </p:nvSpPr>
          <p:spPr>
            <a:xfrm>
              <a:off x="7389981" y="4175908"/>
              <a:ext cx="58676" cy="69853"/>
            </a:xfrm>
            <a:custGeom>
              <a:avLst/>
              <a:gdLst>
                <a:gd name="connsiteX0" fmla="*/ 30875 w 58676"/>
                <a:gd name="connsiteY0" fmla="*/ 2165 h 69852"/>
                <a:gd name="connsiteX1" fmla="*/ 49316 w 58676"/>
                <a:gd name="connsiteY1" fmla="*/ 16695 h 69852"/>
                <a:gd name="connsiteX2" fmla="*/ 56581 w 58676"/>
                <a:gd name="connsiteY2" fmla="*/ 39048 h 69852"/>
                <a:gd name="connsiteX3" fmla="*/ 56301 w 58676"/>
                <a:gd name="connsiteY3" fmla="*/ 50783 h 69852"/>
                <a:gd name="connsiteX4" fmla="*/ 51272 w 58676"/>
                <a:gd name="connsiteY4" fmla="*/ 62518 h 69852"/>
                <a:gd name="connsiteX5" fmla="*/ 39816 w 58676"/>
                <a:gd name="connsiteY5" fmla="*/ 68386 h 69852"/>
                <a:gd name="connsiteX6" fmla="*/ 27522 w 58676"/>
                <a:gd name="connsiteY6" fmla="*/ 67548 h 69852"/>
                <a:gd name="connsiteX7" fmla="*/ 7963 w 58676"/>
                <a:gd name="connsiteY7" fmla="*/ 53857 h 69852"/>
                <a:gd name="connsiteX8" fmla="*/ 3493 w 58676"/>
                <a:gd name="connsiteY8" fmla="*/ 42680 h 69852"/>
                <a:gd name="connsiteX9" fmla="*/ 2375 w 58676"/>
                <a:gd name="connsiteY9" fmla="*/ 36812 h 69852"/>
                <a:gd name="connsiteX10" fmla="*/ 2096 w 58676"/>
                <a:gd name="connsiteY10" fmla="*/ 30945 h 69852"/>
                <a:gd name="connsiteX11" fmla="*/ 4331 w 58676"/>
                <a:gd name="connsiteY11" fmla="*/ 19210 h 69852"/>
                <a:gd name="connsiteX12" fmla="*/ 7684 w 58676"/>
                <a:gd name="connsiteY12" fmla="*/ 13621 h 69852"/>
                <a:gd name="connsiteX13" fmla="*/ 12993 w 58676"/>
                <a:gd name="connsiteY13" fmla="*/ 9710 h 69852"/>
                <a:gd name="connsiteX14" fmla="*/ 19698 w 58676"/>
                <a:gd name="connsiteY14" fmla="*/ 8871 h 69852"/>
                <a:gd name="connsiteX15" fmla="*/ 25566 w 58676"/>
                <a:gd name="connsiteY15" fmla="*/ 11665 h 69852"/>
                <a:gd name="connsiteX16" fmla="*/ 32551 w 58676"/>
                <a:gd name="connsiteY16" fmla="*/ 21165 h 69852"/>
                <a:gd name="connsiteX17" fmla="*/ 32551 w 58676"/>
                <a:gd name="connsiteY17" fmla="*/ 21445 h 69852"/>
                <a:gd name="connsiteX18" fmla="*/ 32272 w 58676"/>
                <a:gd name="connsiteY18" fmla="*/ 21445 h 69852"/>
                <a:gd name="connsiteX19" fmla="*/ 23890 w 58676"/>
                <a:gd name="connsiteY19" fmla="*/ 14739 h 69852"/>
                <a:gd name="connsiteX20" fmla="*/ 15228 w 58676"/>
                <a:gd name="connsiteY20" fmla="*/ 14180 h 69852"/>
                <a:gd name="connsiteX21" fmla="*/ 7404 w 58676"/>
                <a:gd name="connsiteY21" fmla="*/ 31504 h 69852"/>
                <a:gd name="connsiteX22" fmla="*/ 8801 w 58676"/>
                <a:gd name="connsiteY22" fmla="*/ 41842 h 69852"/>
                <a:gd name="connsiteX23" fmla="*/ 12713 w 58676"/>
                <a:gd name="connsiteY23" fmla="*/ 51342 h 69852"/>
                <a:gd name="connsiteX24" fmla="*/ 29198 w 58676"/>
                <a:gd name="connsiteY24" fmla="*/ 62518 h 69852"/>
                <a:gd name="connsiteX25" fmla="*/ 47360 w 58676"/>
                <a:gd name="connsiteY25" fmla="*/ 59165 h 69852"/>
                <a:gd name="connsiteX26" fmla="*/ 51272 w 58676"/>
                <a:gd name="connsiteY26" fmla="*/ 39886 h 69852"/>
                <a:gd name="connsiteX27" fmla="*/ 45125 w 58676"/>
                <a:gd name="connsiteY27" fmla="*/ 19768 h 69852"/>
                <a:gd name="connsiteX28" fmla="*/ 29478 w 58676"/>
                <a:gd name="connsiteY28" fmla="*/ 6357 h 69852"/>
                <a:gd name="connsiteX29" fmla="*/ 28360 w 58676"/>
                <a:gd name="connsiteY29" fmla="*/ 3842 h 69852"/>
                <a:gd name="connsiteX30" fmla="*/ 30875 w 58676"/>
                <a:gd name="connsiteY30" fmla="*/ 2165 h 6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8676" h="69852">
                  <a:moveTo>
                    <a:pt x="30875" y="2165"/>
                  </a:moveTo>
                  <a:cubicBezTo>
                    <a:pt x="38419" y="4680"/>
                    <a:pt x="44845" y="9989"/>
                    <a:pt x="49316" y="16695"/>
                  </a:cubicBezTo>
                  <a:cubicBezTo>
                    <a:pt x="53787" y="23401"/>
                    <a:pt x="56022" y="31224"/>
                    <a:pt x="56581" y="39048"/>
                  </a:cubicBezTo>
                  <a:cubicBezTo>
                    <a:pt x="56860" y="42959"/>
                    <a:pt x="56860" y="46871"/>
                    <a:pt x="56301" y="50783"/>
                  </a:cubicBezTo>
                  <a:cubicBezTo>
                    <a:pt x="55743" y="54695"/>
                    <a:pt x="54345" y="59165"/>
                    <a:pt x="51272" y="62518"/>
                  </a:cubicBezTo>
                  <a:cubicBezTo>
                    <a:pt x="48198" y="65871"/>
                    <a:pt x="44007" y="67827"/>
                    <a:pt x="39816" y="68386"/>
                  </a:cubicBezTo>
                  <a:cubicBezTo>
                    <a:pt x="35625" y="68945"/>
                    <a:pt x="31434" y="68665"/>
                    <a:pt x="27522" y="67548"/>
                  </a:cubicBezTo>
                  <a:cubicBezTo>
                    <a:pt x="19698" y="65592"/>
                    <a:pt x="12434" y="60842"/>
                    <a:pt x="7963" y="53857"/>
                  </a:cubicBezTo>
                  <a:cubicBezTo>
                    <a:pt x="5728" y="50504"/>
                    <a:pt x="4051" y="46592"/>
                    <a:pt x="3493" y="42680"/>
                  </a:cubicBezTo>
                  <a:cubicBezTo>
                    <a:pt x="3213" y="40724"/>
                    <a:pt x="2654" y="38768"/>
                    <a:pt x="2375" y="36812"/>
                  </a:cubicBezTo>
                  <a:cubicBezTo>
                    <a:pt x="2096" y="34857"/>
                    <a:pt x="2096" y="32901"/>
                    <a:pt x="2096" y="30945"/>
                  </a:cubicBezTo>
                  <a:cubicBezTo>
                    <a:pt x="2375" y="27033"/>
                    <a:pt x="2934" y="22842"/>
                    <a:pt x="4331" y="19210"/>
                  </a:cubicBezTo>
                  <a:cubicBezTo>
                    <a:pt x="5169" y="17254"/>
                    <a:pt x="6287" y="15298"/>
                    <a:pt x="7684" y="13621"/>
                  </a:cubicBezTo>
                  <a:cubicBezTo>
                    <a:pt x="9081" y="11945"/>
                    <a:pt x="10757" y="10548"/>
                    <a:pt x="12993" y="9710"/>
                  </a:cubicBezTo>
                  <a:cubicBezTo>
                    <a:pt x="14948" y="8592"/>
                    <a:pt x="17743" y="8312"/>
                    <a:pt x="19698" y="8871"/>
                  </a:cubicBezTo>
                  <a:cubicBezTo>
                    <a:pt x="21934" y="9430"/>
                    <a:pt x="23890" y="10268"/>
                    <a:pt x="25566" y="11665"/>
                  </a:cubicBezTo>
                  <a:cubicBezTo>
                    <a:pt x="28919" y="14180"/>
                    <a:pt x="30875" y="17812"/>
                    <a:pt x="32551" y="21165"/>
                  </a:cubicBezTo>
                  <a:cubicBezTo>
                    <a:pt x="32551" y="21165"/>
                    <a:pt x="32551" y="21445"/>
                    <a:pt x="32551" y="21445"/>
                  </a:cubicBezTo>
                  <a:cubicBezTo>
                    <a:pt x="32551" y="21445"/>
                    <a:pt x="32551" y="21445"/>
                    <a:pt x="32272" y="21445"/>
                  </a:cubicBezTo>
                  <a:cubicBezTo>
                    <a:pt x="29478" y="18930"/>
                    <a:pt x="26963" y="16136"/>
                    <a:pt x="23890" y="14739"/>
                  </a:cubicBezTo>
                  <a:cubicBezTo>
                    <a:pt x="20816" y="13062"/>
                    <a:pt x="17463" y="12783"/>
                    <a:pt x="15228" y="14180"/>
                  </a:cubicBezTo>
                  <a:cubicBezTo>
                    <a:pt x="9640" y="17254"/>
                    <a:pt x="7684" y="24518"/>
                    <a:pt x="7404" y="31504"/>
                  </a:cubicBezTo>
                  <a:cubicBezTo>
                    <a:pt x="7404" y="35136"/>
                    <a:pt x="7684" y="38489"/>
                    <a:pt x="8801" y="41842"/>
                  </a:cubicBezTo>
                  <a:cubicBezTo>
                    <a:pt x="9360" y="45474"/>
                    <a:pt x="10757" y="48548"/>
                    <a:pt x="12713" y="51342"/>
                  </a:cubicBezTo>
                  <a:cubicBezTo>
                    <a:pt x="16346" y="56930"/>
                    <a:pt x="22493" y="60842"/>
                    <a:pt x="29198" y="62518"/>
                  </a:cubicBezTo>
                  <a:cubicBezTo>
                    <a:pt x="35904" y="64195"/>
                    <a:pt x="43448" y="63915"/>
                    <a:pt x="47360" y="59165"/>
                  </a:cubicBezTo>
                  <a:cubicBezTo>
                    <a:pt x="51551" y="54695"/>
                    <a:pt x="51551" y="46871"/>
                    <a:pt x="51272" y="39886"/>
                  </a:cubicBezTo>
                  <a:cubicBezTo>
                    <a:pt x="50713" y="32901"/>
                    <a:pt x="49037" y="25636"/>
                    <a:pt x="45125" y="19768"/>
                  </a:cubicBezTo>
                  <a:cubicBezTo>
                    <a:pt x="41493" y="13901"/>
                    <a:pt x="35904" y="8871"/>
                    <a:pt x="29478" y="6357"/>
                  </a:cubicBezTo>
                  <a:cubicBezTo>
                    <a:pt x="28360" y="6077"/>
                    <a:pt x="27801" y="4680"/>
                    <a:pt x="28360" y="3842"/>
                  </a:cubicBezTo>
                  <a:cubicBezTo>
                    <a:pt x="28919" y="2445"/>
                    <a:pt x="30037" y="1886"/>
                    <a:pt x="30875" y="2165"/>
                  </a:cubicBezTo>
                  <a:close/>
                </a:path>
              </a:pathLst>
            </a:custGeom>
            <a:solidFill>
              <a:srgbClr val="EC65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" name="Forma libre 26">
              <a:extLst>
                <a:ext uri="{FF2B5EF4-FFF2-40B4-BE49-F238E27FC236}">
                  <a16:creationId xmlns:a16="http://schemas.microsoft.com/office/drawing/2014/main" id="{2099D884-666F-7F48-8A63-2A7F4DA826C9}"/>
                </a:ext>
              </a:extLst>
            </p:cNvPr>
            <p:cNvSpPr/>
            <p:nvPr/>
          </p:nvSpPr>
          <p:spPr>
            <a:xfrm>
              <a:off x="7837877" y="4406492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" name="Forma libre 27">
              <a:extLst>
                <a:ext uri="{FF2B5EF4-FFF2-40B4-BE49-F238E27FC236}">
                  <a16:creationId xmlns:a16="http://schemas.microsoft.com/office/drawing/2014/main" id="{0E3B12F0-520C-1B44-A631-05F62E49AAD5}"/>
                </a:ext>
              </a:extLst>
            </p:cNvPr>
            <p:cNvSpPr/>
            <p:nvPr/>
          </p:nvSpPr>
          <p:spPr>
            <a:xfrm>
              <a:off x="7293584" y="4203361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463 w 75441"/>
                <a:gd name="connsiteY2" fmla="*/ 127831 h 128529"/>
                <a:gd name="connsiteX3" fmla="*/ 74463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463" y="127831"/>
                  </a:lnTo>
                  <a:lnTo>
                    <a:pt x="74463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" name="Forma libre 28">
              <a:extLst>
                <a:ext uri="{FF2B5EF4-FFF2-40B4-BE49-F238E27FC236}">
                  <a16:creationId xmlns:a16="http://schemas.microsoft.com/office/drawing/2014/main" id="{A03F87F4-A2CF-E54B-8839-E577B9CBB6B9}"/>
                </a:ext>
              </a:extLst>
            </p:cNvPr>
            <p:cNvSpPr/>
            <p:nvPr/>
          </p:nvSpPr>
          <p:spPr>
            <a:xfrm>
              <a:off x="7384113" y="4255890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" name="Forma libre 29">
              <a:extLst>
                <a:ext uri="{FF2B5EF4-FFF2-40B4-BE49-F238E27FC236}">
                  <a16:creationId xmlns:a16="http://schemas.microsoft.com/office/drawing/2014/main" id="{4E0EBDA4-E14C-DF42-B8C5-70A98FA03087}"/>
                </a:ext>
              </a:extLst>
            </p:cNvPr>
            <p:cNvSpPr/>
            <p:nvPr/>
          </p:nvSpPr>
          <p:spPr>
            <a:xfrm>
              <a:off x="7474922" y="4308140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" name="Forma libre 30">
              <a:extLst>
                <a:ext uri="{FF2B5EF4-FFF2-40B4-BE49-F238E27FC236}">
                  <a16:creationId xmlns:a16="http://schemas.microsoft.com/office/drawing/2014/main" id="{9BAFF406-B27C-2A4A-A512-0AD2A8D9A6A0}"/>
                </a:ext>
              </a:extLst>
            </p:cNvPr>
            <p:cNvSpPr/>
            <p:nvPr/>
          </p:nvSpPr>
          <p:spPr>
            <a:xfrm>
              <a:off x="7565731" y="4360669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Forma libre 31">
              <a:extLst>
                <a:ext uri="{FF2B5EF4-FFF2-40B4-BE49-F238E27FC236}">
                  <a16:creationId xmlns:a16="http://schemas.microsoft.com/office/drawing/2014/main" id="{41913E86-45DF-1445-8EDA-FCC12B6E5248}"/>
                </a:ext>
              </a:extLst>
            </p:cNvPr>
            <p:cNvSpPr/>
            <p:nvPr/>
          </p:nvSpPr>
          <p:spPr>
            <a:xfrm>
              <a:off x="7656539" y="4412919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463 w 75441"/>
                <a:gd name="connsiteY2" fmla="*/ 127831 h 128529"/>
                <a:gd name="connsiteX3" fmla="*/ 74463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463" y="127831"/>
                  </a:lnTo>
                  <a:lnTo>
                    <a:pt x="74463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Forma libre 32">
              <a:extLst>
                <a:ext uri="{FF2B5EF4-FFF2-40B4-BE49-F238E27FC236}">
                  <a16:creationId xmlns:a16="http://schemas.microsoft.com/office/drawing/2014/main" id="{19A518ED-4727-7A4F-9F66-15031C0833B7}"/>
                </a:ext>
              </a:extLst>
            </p:cNvPr>
            <p:cNvSpPr/>
            <p:nvPr/>
          </p:nvSpPr>
          <p:spPr>
            <a:xfrm>
              <a:off x="7747068" y="4465169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" name="Forma libre 33">
              <a:extLst>
                <a:ext uri="{FF2B5EF4-FFF2-40B4-BE49-F238E27FC236}">
                  <a16:creationId xmlns:a16="http://schemas.microsoft.com/office/drawing/2014/main" id="{1C12DD38-46B5-B547-AF0B-098AB3472177}"/>
                </a:ext>
              </a:extLst>
            </p:cNvPr>
            <p:cNvSpPr/>
            <p:nvPr/>
          </p:nvSpPr>
          <p:spPr>
            <a:xfrm>
              <a:off x="7837877" y="4517698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" name="Forma libre 34">
              <a:extLst>
                <a:ext uri="{FF2B5EF4-FFF2-40B4-BE49-F238E27FC236}">
                  <a16:creationId xmlns:a16="http://schemas.microsoft.com/office/drawing/2014/main" id="{08DC9DA8-05AE-0D4B-9A1B-903064592E88}"/>
                </a:ext>
              </a:extLst>
            </p:cNvPr>
            <p:cNvSpPr/>
            <p:nvPr/>
          </p:nvSpPr>
          <p:spPr>
            <a:xfrm>
              <a:off x="7293584" y="4314566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463 w 75441"/>
                <a:gd name="connsiteY2" fmla="*/ 127831 h 128529"/>
                <a:gd name="connsiteX3" fmla="*/ 74463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463" y="127831"/>
                  </a:lnTo>
                  <a:lnTo>
                    <a:pt x="74463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" name="Forma libre 35">
              <a:extLst>
                <a:ext uri="{FF2B5EF4-FFF2-40B4-BE49-F238E27FC236}">
                  <a16:creationId xmlns:a16="http://schemas.microsoft.com/office/drawing/2014/main" id="{5BD7BCED-3658-664A-83D6-7D74DE3406C9}"/>
                </a:ext>
              </a:extLst>
            </p:cNvPr>
            <p:cNvSpPr/>
            <p:nvPr/>
          </p:nvSpPr>
          <p:spPr>
            <a:xfrm>
              <a:off x="7384113" y="4367095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" name="Forma libre 36">
              <a:extLst>
                <a:ext uri="{FF2B5EF4-FFF2-40B4-BE49-F238E27FC236}">
                  <a16:creationId xmlns:a16="http://schemas.microsoft.com/office/drawing/2014/main" id="{8B32D12B-4521-7C40-86CF-FE450A063681}"/>
                </a:ext>
              </a:extLst>
            </p:cNvPr>
            <p:cNvSpPr/>
            <p:nvPr/>
          </p:nvSpPr>
          <p:spPr>
            <a:xfrm>
              <a:off x="7474922" y="4419345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7" name="Forma libre 37">
              <a:extLst>
                <a:ext uri="{FF2B5EF4-FFF2-40B4-BE49-F238E27FC236}">
                  <a16:creationId xmlns:a16="http://schemas.microsoft.com/office/drawing/2014/main" id="{ADB75FBB-508B-5040-8F5E-37C1A5981883}"/>
                </a:ext>
              </a:extLst>
            </p:cNvPr>
            <p:cNvSpPr/>
            <p:nvPr/>
          </p:nvSpPr>
          <p:spPr>
            <a:xfrm>
              <a:off x="7565731" y="4471875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8" name="Forma libre 38">
              <a:extLst>
                <a:ext uri="{FF2B5EF4-FFF2-40B4-BE49-F238E27FC236}">
                  <a16:creationId xmlns:a16="http://schemas.microsoft.com/office/drawing/2014/main" id="{5FA6C294-E411-544A-8808-F7632D75BE38}"/>
                </a:ext>
              </a:extLst>
            </p:cNvPr>
            <p:cNvSpPr/>
            <p:nvPr/>
          </p:nvSpPr>
          <p:spPr>
            <a:xfrm>
              <a:off x="7656539" y="4524125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463 w 75441"/>
                <a:gd name="connsiteY2" fmla="*/ 127831 h 128529"/>
                <a:gd name="connsiteX3" fmla="*/ 74463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463" y="127831"/>
                  </a:lnTo>
                  <a:lnTo>
                    <a:pt x="74463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9" name="Forma libre 39">
              <a:extLst>
                <a:ext uri="{FF2B5EF4-FFF2-40B4-BE49-F238E27FC236}">
                  <a16:creationId xmlns:a16="http://schemas.microsoft.com/office/drawing/2014/main" id="{4F820225-9785-F643-A05C-FF511BBC5ECB}"/>
                </a:ext>
              </a:extLst>
            </p:cNvPr>
            <p:cNvSpPr/>
            <p:nvPr/>
          </p:nvSpPr>
          <p:spPr>
            <a:xfrm>
              <a:off x="7747068" y="4576374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0" name="Forma libre 40">
              <a:extLst>
                <a:ext uri="{FF2B5EF4-FFF2-40B4-BE49-F238E27FC236}">
                  <a16:creationId xmlns:a16="http://schemas.microsoft.com/office/drawing/2014/main" id="{B62AB1B8-A651-3D46-8B19-4D384B9E5F53}"/>
                </a:ext>
              </a:extLst>
            </p:cNvPr>
            <p:cNvSpPr/>
            <p:nvPr/>
          </p:nvSpPr>
          <p:spPr>
            <a:xfrm>
              <a:off x="7837877" y="4628904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1" name="Forma libre 41">
              <a:extLst>
                <a:ext uri="{FF2B5EF4-FFF2-40B4-BE49-F238E27FC236}">
                  <a16:creationId xmlns:a16="http://schemas.microsoft.com/office/drawing/2014/main" id="{3A6B021C-F669-9D4E-A8C8-90B6F7F8DBCB}"/>
                </a:ext>
              </a:extLst>
            </p:cNvPr>
            <p:cNvSpPr/>
            <p:nvPr/>
          </p:nvSpPr>
          <p:spPr>
            <a:xfrm>
              <a:off x="7293584" y="4425772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463 w 75441"/>
                <a:gd name="connsiteY2" fmla="*/ 127831 h 128529"/>
                <a:gd name="connsiteX3" fmla="*/ 74463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463" y="127831"/>
                  </a:lnTo>
                  <a:lnTo>
                    <a:pt x="74463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2" name="Forma libre 42">
              <a:extLst>
                <a:ext uri="{FF2B5EF4-FFF2-40B4-BE49-F238E27FC236}">
                  <a16:creationId xmlns:a16="http://schemas.microsoft.com/office/drawing/2014/main" id="{DC88D138-4B89-9840-9776-7C5936CE1C8F}"/>
                </a:ext>
              </a:extLst>
            </p:cNvPr>
            <p:cNvSpPr/>
            <p:nvPr/>
          </p:nvSpPr>
          <p:spPr>
            <a:xfrm>
              <a:off x="7384113" y="4478301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3" name="Forma libre 43">
              <a:extLst>
                <a:ext uri="{FF2B5EF4-FFF2-40B4-BE49-F238E27FC236}">
                  <a16:creationId xmlns:a16="http://schemas.microsoft.com/office/drawing/2014/main" id="{8B08573B-A4EE-5F4B-BE53-8365846290B2}"/>
                </a:ext>
              </a:extLst>
            </p:cNvPr>
            <p:cNvSpPr/>
            <p:nvPr/>
          </p:nvSpPr>
          <p:spPr>
            <a:xfrm>
              <a:off x="7474922" y="4530551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4" name="Forma libre 44">
              <a:extLst>
                <a:ext uri="{FF2B5EF4-FFF2-40B4-BE49-F238E27FC236}">
                  <a16:creationId xmlns:a16="http://schemas.microsoft.com/office/drawing/2014/main" id="{BC63BCCF-5690-3040-8C9D-6822242ACA03}"/>
                </a:ext>
              </a:extLst>
            </p:cNvPr>
            <p:cNvSpPr/>
            <p:nvPr/>
          </p:nvSpPr>
          <p:spPr>
            <a:xfrm>
              <a:off x="7565731" y="4583080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5" name="Forma libre 45">
              <a:extLst>
                <a:ext uri="{FF2B5EF4-FFF2-40B4-BE49-F238E27FC236}">
                  <a16:creationId xmlns:a16="http://schemas.microsoft.com/office/drawing/2014/main" id="{B8BEC04D-FED6-C14D-A7F0-79E6D322EBE8}"/>
                </a:ext>
              </a:extLst>
            </p:cNvPr>
            <p:cNvSpPr/>
            <p:nvPr/>
          </p:nvSpPr>
          <p:spPr>
            <a:xfrm>
              <a:off x="7656539" y="4635330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463 w 75441"/>
                <a:gd name="connsiteY2" fmla="*/ 127831 h 128529"/>
                <a:gd name="connsiteX3" fmla="*/ 74463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463" y="127831"/>
                  </a:lnTo>
                  <a:lnTo>
                    <a:pt x="74463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46">
              <a:extLst>
                <a:ext uri="{FF2B5EF4-FFF2-40B4-BE49-F238E27FC236}">
                  <a16:creationId xmlns:a16="http://schemas.microsoft.com/office/drawing/2014/main" id="{503BE443-A296-E14D-8259-0E2F34217ABE}"/>
                </a:ext>
              </a:extLst>
            </p:cNvPr>
            <p:cNvSpPr/>
            <p:nvPr/>
          </p:nvSpPr>
          <p:spPr>
            <a:xfrm>
              <a:off x="7747068" y="4687580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7" name="Forma libre 47">
              <a:extLst>
                <a:ext uri="{FF2B5EF4-FFF2-40B4-BE49-F238E27FC236}">
                  <a16:creationId xmlns:a16="http://schemas.microsoft.com/office/drawing/2014/main" id="{8DFAD5AA-30DA-E245-BC74-69E565E1C603}"/>
                </a:ext>
              </a:extLst>
            </p:cNvPr>
            <p:cNvSpPr/>
            <p:nvPr/>
          </p:nvSpPr>
          <p:spPr>
            <a:xfrm>
              <a:off x="7837877" y="4740109"/>
              <a:ext cx="75441" cy="128529"/>
            </a:xfrm>
            <a:custGeom>
              <a:avLst/>
              <a:gdLst>
                <a:gd name="connsiteX0" fmla="*/ 2096 w 75441"/>
                <a:gd name="connsiteY0" fmla="*/ 2096 h 128529"/>
                <a:gd name="connsiteX1" fmla="*/ 2096 w 75441"/>
                <a:gd name="connsiteY1" fmla="*/ 85919 h 128529"/>
                <a:gd name="connsiteX2" fmla="*/ 74742 w 75441"/>
                <a:gd name="connsiteY2" fmla="*/ 127831 h 128529"/>
                <a:gd name="connsiteX3" fmla="*/ 74742 w 75441"/>
                <a:gd name="connsiteY3" fmla="*/ 44007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28529">
                  <a:moveTo>
                    <a:pt x="2096" y="2096"/>
                  </a:moveTo>
                  <a:lnTo>
                    <a:pt x="2096" y="85919"/>
                  </a:lnTo>
                  <a:lnTo>
                    <a:pt x="74742" y="127831"/>
                  </a:lnTo>
                  <a:lnTo>
                    <a:pt x="74742" y="440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" name="Forma libre 48">
              <a:extLst>
                <a:ext uri="{FF2B5EF4-FFF2-40B4-BE49-F238E27FC236}">
                  <a16:creationId xmlns:a16="http://schemas.microsoft.com/office/drawing/2014/main" id="{C86E2D90-AC0B-DD42-9C72-C57F5EC089ED}"/>
                </a:ext>
              </a:extLst>
            </p:cNvPr>
            <p:cNvSpPr/>
            <p:nvPr/>
          </p:nvSpPr>
          <p:spPr>
            <a:xfrm>
              <a:off x="7311187" y="3951802"/>
              <a:ext cx="13971" cy="30735"/>
            </a:xfrm>
            <a:custGeom>
              <a:avLst/>
              <a:gdLst>
                <a:gd name="connsiteX0" fmla="*/ 3493 w 13970"/>
                <a:gd name="connsiteY0" fmla="*/ 20904 h 30735"/>
                <a:gd name="connsiteX1" fmla="*/ 7404 w 13970"/>
                <a:gd name="connsiteY1" fmla="*/ 25934 h 30735"/>
                <a:gd name="connsiteX2" fmla="*/ 11037 w 13970"/>
                <a:gd name="connsiteY2" fmla="*/ 23698 h 30735"/>
                <a:gd name="connsiteX3" fmla="*/ 2375 w 13970"/>
                <a:gd name="connsiteY3" fmla="*/ 6654 h 30735"/>
                <a:gd name="connsiteX4" fmla="*/ 8522 w 13970"/>
                <a:gd name="connsiteY4" fmla="*/ 3022 h 30735"/>
                <a:gd name="connsiteX5" fmla="*/ 13551 w 13970"/>
                <a:gd name="connsiteY5" fmla="*/ 8890 h 30735"/>
                <a:gd name="connsiteX6" fmla="*/ 11596 w 13970"/>
                <a:gd name="connsiteY6" fmla="*/ 10287 h 30735"/>
                <a:gd name="connsiteX7" fmla="*/ 8522 w 13970"/>
                <a:gd name="connsiteY7" fmla="*/ 6375 h 30735"/>
                <a:gd name="connsiteX8" fmla="*/ 5169 w 13970"/>
                <a:gd name="connsiteY8" fmla="*/ 8331 h 30735"/>
                <a:gd name="connsiteX9" fmla="*/ 13831 w 13970"/>
                <a:gd name="connsiteY9" fmla="*/ 25095 h 30735"/>
                <a:gd name="connsiteX10" fmla="*/ 7684 w 13970"/>
                <a:gd name="connsiteY10" fmla="*/ 29287 h 30735"/>
                <a:gd name="connsiteX11" fmla="*/ 2096 w 13970"/>
                <a:gd name="connsiteY11" fmla="*/ 22581 h 30735"/>
                <a:gd name="connsiteX12" fmla="*/ 3493 w 13970"/>
                <a:gd name="connsiteY12" fmla="*/ 20904 h 3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70" h="30735">
                  <a:moveTo>
                    <a:pt x="3493" y="20904"/>
                  </a:moveTo>
                  <a:cubicBezTo>
                    <a:pt x="4331" y="23140"/>
                    <a:pt x="5728" y="25095"/>
                    <a:pt x="7404" y="25934"/>
                  </a:cubicBezTo>
                  <a:cubicBezTo>
                    <a:pt x="9081" y="26772"/>
                    <a:pt x="11037" y="26493"/>
                    <a:pt x="11037" y="23698"/>
                  </a:cubicBezTo>
                  <a:cubicBezTo>
                    <a:pt x="11037" y="17831"/>
                    <a:pt x="2375" y="16434"/>
                    <a:pt x="2375" y="6654"/>
                  </a:cubicBezTo>
                  <a:cubicBezTo>
                    <a:pt x="2375" y="3581"/>
                    <a:pt x="4051" y="507"/>
                    <a:pt x="8522" y="3022"/>
                  </a:cubicBezTo>
                  <a:cubicBezTo>
                    <a:pt x="10478" y="4140"/>
                    <a:pt x="12434" y="5816"/>
                    <a:pt x="13551" y="8890"/>
                  </a:cubicBezTo>
                  <a:lnTo>
                    <a:pt x="11596" y="10287"/>
                  </a:lnTo>
                  <a:cubicBezTo>
                    <a:pt x="11037" y="8610"/>
                    <a:pt x="9919" y="6934"/>
                    <a:pt x="8522" y="6375"/>
                  </a:cubicBezTo>
                  <a:cubicBezTo>
                    <a:pt x="5728" y="4698"/>
                    <a:pt x="5169" y="6654"/>
                    <a:pt x="5169" y="8331"/>
                  </a:cubicBezTo>
                  <a:cubicBezTo>
                    <a:pt x="5169" y="14757"/>
                    <a:pt x="13831" y="15875"/>
                    <a:pt x="13831" y="25095"/>
                  </a:cubicBezTo>
                  <a:cubicBezTo>
                    <a:pt x="13831" y="29845"/>
                    <a:pt x="11037" y="31243"/>
                    <a:pt x="7684" y="29287"/>
                  </a:cubicBezTo>
                  <a:cubicBezTo>
                    <a:pt x="5449" y="27890"/>
                    <a:pt x="3213" y="25654"/>
                    <a:pt x="2096" y="22581"/>
                  </a:cubicBezTo>
                  <a:lnTo>
                    <a:pt x="3493" y="209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9" name="Forma libre 49">
              <a:extLst>
                <a:ext uri="{FF2B5EF4-FFF2-40B4-BE49-F238E27FC236}">
                  <a16:creationId xmlns:a16="http://schemas.microsoft.com/office/drawing/2014/main" id="{2949351A-2B68-CE4E-92DF-3992998C9298}"/>
                </a:ext>
              </a:extLst>
            </p:cNvPr>
            <p:cNvSpPr/>
            <p:nvPr/>
          </p:nvSpPr>
          <p:spPr>
            <a:xfrm>
              <a:off x="7325716" y="3958038"/>
              <a:ext cx="16765" cy="33529"/>
            </a:xfrm>
            <a:custGeom>
              <a:avLst/>
              <a:gdLst>
                <a:gd name="connsiteX0" fmla="*/ 4610 w 16764"/>
                <a:gd name="connsiteY0" fmla="*/ 3772 h 33529"/>
                <a:gd name="connsiteX1" fmla="*/ 4610 w 16764"/>
                <a:gd name="connsiteY1" fmla="*/ 19140 h 33529"/>
                <a:gd name="connsiteX2" fmla="*/ 9081 w 16764"/>
                <a:gd name="connsiteY2" fmla="*/ 28919 h 33529"/>
                <a:gd name="connsiteX3" fmla="*/ 13551 w 16764"/>
                <a:gd name="connsiteY3" fmla="*/ 24169 h 33529"/>
                <a:gd name="connsiteX4" fmla="*/ 13551 w 16764"/>
                <a:gd name="connsiteY4" fmla="*/ 8801 h 33529"/>
                <a:gd name="connsiteX5" fmla="*/ 16066 w 16764"/>
                <a:gd name="connsiteY5" fmla="*/ 10199 h 33529"/>
                <a:gd name="connsiteX6" fmla="*/ 16066 w 16764"/>
                <a:gd name="connsiteY6" fmla="*/ 26125 h 33529"/>
                <a:gd name="connsiteX7" fmla="*/ 9081 w 16764"/>
                <a:gd name="connsiteY7" fmla="*/ 31993 h 33529"/>
                <a:gd name="connsiteX8" fmla="*/ 2096 w 16764"/>
                <a:gd name="connsiteY8" fmla="*/ 18022 h 33529"/>
                <a:gd name="connsiteX9" fmla="*/ 2096 w 16764"/>
                <a:gd name="connsiteY9" fmla="*/ 2096 h 33529"/>
                <a:gd name="connsiteX10" fmla="*/ 4610 w 16764"/>
                <a:gd name="connsiteY10" fmla="*/ 3772 h 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" h="33529">
                  <a:moveTo>
                    <a:pt x="4610" y="3772"/>
                  </a:moveTo>
                  <a:lnTo>
                    <a:pt x="4610" y="19140"/>
                  </a:lnTo>
                  <a:cubicBezTo>
                    <a:pt x="4610" y="22213"/>
                    <a:pt x="5728" y="26963"/>
                    <a:pt x="9081" y="28919"/>
                  </a:cubicBezTo>
                  <a:cubicBezTo>
                    <a:pt x="12434" y="30875"/>
                    <a:pt x="13551" y="27522"/>
                    <a:pt x="13551" y="24169"/>
                  </a:cubicBezTo>
                  <a:lnTo>
                    <a:pt x="13551" y="8801"/>
                  </a:lnTo>
                  <a:lnTo>
                    <a:pt x="16066" y="10199"/>
                  </a:lnTo>
                  <a:lnTo>
                    <a:pt x="16066" y="26125"/>
                  </a:lnTo>
                  <a:cubicBezTo>
                    <a:pt x="16066" y="31993"/>
                    <a:pt x="12993" y="34228"/>
                    <a:pt x="9081" y="31993"/>
                  </a:cubicBezTo>
                  <a:cubicBezTo>
                    <a:pt x="5169" y="29757"/>
                    <a:pt x="2096" y="23890"/>
                    <a:pt x="2096" y="18022"/>
                  </a:cubicBezTo>
                  <a:lnTo>
                    <a:pt x="2096" y="2096"/>
                  </a:lnTo>
                  <a:lnTo>
                    <a:pt x="4610" y="377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0" name="Forma libre 50">
              <a:extLst>
                <a:ext uri="{FF2B5EF4-FFF2-40B4-BE49-F238E27FC236}">
                  <a16:creationId xmlns:a16="http://schemas.microsoft.com/office/drawing/2014/main" id="{E0AE1E0D-F7BC-1445-AFB7-21A098A446D8}"/>
                </a:ext>
              </a:extLst>
            </p:cNvPr>
            <p:cNvSpPr/>
            <p:nvPr/>
          </p:nvSpPr>
          <p:spPr>
            <a:xfrm>
              <a:off x="7343599" y="3968655"/>
              <a:ext cx="19559" cy="36323"/>
            </a:xfrm>
            <a:custGeom>
              <a:avLst/>
              <a:gdLst>
                <a:gd name="connsiteX0" fmla="*/ 2375 w 19558"/>
                <a:gd name="connsiteY0" fmla="*/ 2096 h 36323"/>
                <a:gd name="connsiteX1" fmla="*/ 5449 w 19558"/>
                <a:gd name="connsiteY1" fmla="*/ 4051 h 36323"/>
                <a:gd name="connsiteX2" fmla="*/ 15228 w 19558"/>
                <a:gd name="connsiteY2" fmla="*/ 30596 h 36323"/>
                <a:gd name="connsiteX3" fmla="*/ 15228 w 19558"/>
                <a:gd name="connsiteY3" fmla="*/ 30596 h 36323"/>
                <a:gd name="connsiteX4" fmla="*/ 15228 w 19558"/>
                <a:gd name="connsiteY4" fmla="*/ 9640 h 36323"/>
                <a:gd name="connsiteX5" fmla="*/ 17743 w 19558"/>
                <a:gd name="connsiteY5" fmla="*/ 11037 h 36323"/>
                <a:gd name="connsiteX6" fmla="*/ 17743 w 19558"/>
                <a:gd name="connsiteY6" fmla="*/ 36184 h 36323"/>
                <a:gd name="connsiteX7" fmla="*/ 14669 w 19558"/>
                <a:gd name="connsiteY7" fmla="*/ 34507 h 36323"/>
                <a:gd name="connsiteX8" fmla="*/ 4610 w 19558"/>
                <a:gd name="connsiteY8" fmla="*/ 7963 h 36323"/>
                <a:gd name="connsiteX9" fmla="*/ 4610 w 19558"/>
                <a:gd name="connsiteY9" fmla="*/ 7963 h 36323"/>
                <a:gd name="connsiteX10" fmla="*/ 4610 w 19558"/>
                <a:gd name="connsiteY10" fmla="*/ 28640 h 36323"/>
                <a:gd name="connsiteX11" fmla="*/ 2096 w 19558"/>
                <a:gd name="connsiteY11" fmla="*/ 27243 h 36323"/>
                <a:gd name="connsiteX12" fmla="*/ 2096 w 19558"/>
                <a:gd name="connsiteY12" fmla="*/ 2096 h 3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58" h="36323">
                  <a:moveTo>
                    <a:pt x="2375" y="2096"/>
                  </a:moveTo>
                  <a:lnTo>
                    <a:pt x="5449" y="4051"/>
                  </a:lnTo>
                  <a:lnTo>
                    <a:pt x="15228" y="30596"/>
                  </a:lnTo>
                  <a:lnTo>
                    <a:pt x="15228" y="30596"/>
                  </a:lnTo>
                  <a:lnTo>
                    <a:pt x="15228" y="9640"/>
                  </a:lnTo>
                  <a:lnTo>
                    <a:pt x="17743" y="11037"/>
                  </a:lnTo>
                  <a:lnTo>
                    <a:pt x="17743" y="36184"/>
                  </a:lnTo>
                  <a:lnTo>
                    <a:pt x="14669" y="34507"/>
                  </a:lnTo>
                  <a:lnTo>
                    <a:pt x="4610" y="7963"/>
                  </a:lnTo>
                  <a:lnTo>
                    <a:pt x="4610" y="7963"/>
                  </a:lnTo>
                  <a:lnTo>
                    <a:pt x="4610" y="28640"/>
                  </a:lnTo>
                  <a:lnTo>
                    <a:pt x="2096" y="27243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1" name="Forma libre 51">
              <a:extLst>
                <a:ext uri="{FF2B5EF4-FFF2-40B4-BE49-F238E27FC236}">
                  <a16:creationId xmlns:a16="http://schemas.microsoft.com/office/drawing/2014/main" id="{701D9BFA-CF36-D747-BD49-74DFDEF87A7C}"/>
                </a:ext>
              </a:extLst>
            </p:cNvPr>
            <p:cNvSpPr/>
            <p:nvPr/>
          </p:nvSpPr>
          <p:spPr>
            <a:xfrm>
              <a:off x="7391378" y="3999670"/>
              <a:ext cx="22353" cy="39118"/>
            </a:xfrm>
            <a:custGeom>
              <a:avLst/>
              <a:gdLst>
                <a:gd name="connsiteX0" fmla="*/ 2654 w 22352"/>
                <a:gd name="connsiteY0" fmla="*/ 2096 h 39117"/>
                <a:gd name="connsiteX1" fmla="*/ 6287 w 22352"/>
                <a:gd name="connsiteY1" fmla="*/ 4051 h 39117"/>
                <a:gd name="connsiteX2" fmla="*/ 11875 w 22352"/>
                <a:gd name="connsiteY2" fmla="*/ 26404 h 39117"/>
                <a:gd name="connsiteX3" fmla="*/ 11875 w 22352"/>
                <a:gd name="connsiteY3" fmla="*/ 26404 h 39117"/>
                <a:gd name="connsiteX4" fmla="*/ 17463 w 22352"/>
                <a:gd name="connsiteY4" fmla="*/ 10478 h 39117"/>
                <a:gd name="connsiteX5" fmla="*/ 21096 w 22352"/>
                <a:gd name="connsiteY5" fmla="*/ 12434 h 39117"/>
                <a:gd name="connsiteX6" fmla="*/ 21096 w 22352"/>
                <a:gd name="connsiteY6" fmla="*/ 37581 h 39117"/>
                <a:gd name="connsiteX7" fmla="*/ 18581 w 22352"/>
                <a:gd name="connsiteY7" fmla="*/ 36184 h 39117"/>
                <a:gd name="connsiteX8" fmla="*/ 18581 w 22352"/>
                <a:gd name="connsiteY8" fmla="*/ 15507 h 39117"/>
                <a:gd name="connsiteX9" fmla="*/ 18581 w 22352"/>
                <a:gd name="connsiteY9" fmla="*/ 15507 h 39117"/>
                <a:gd name="connsiteX10" fmla="*/ 12434 w 22352"/>
                <a:gd name="connsiteY10" fmla="*/ 32831 h 39117"/>
                <a:gd name="connsiteX11" fmla="*/ 10757 w 22352"/>
                <a:gd name="connsiteY11" fmla="*/ 31993 h 39117"/>
                <a:gd name="connsiteX12" fmla="*/ 4610 w 22352"/>
                <a:gd name="connsiteY12" fmla="*/ 7684 h 39117"/>
                <a:gd name="connsiteX13" fmla="*/ 4610 w 22352"/>
                <a:gd name="connsiteY13" fmla="*/ 7684 h 39117"/>
                <a:gd name="connsiteX14" fmla="*/ 4610 w 22352"/>
                <a:gd name="connsiteY14" fmla="*/ 28360 h 39117"/>
                <a:gd name="connsiteX15" fmla="*/ 2096 w 22352"/>
                <a:gd name="connsiteY15" fmla="*/ 26963 h 39117"/>
                <a:gd name="connsiteX16" fmla="*/ 2096 w 22352"/>
                <a:gd name="connsiteY16" fmla="*/ 2096 h 3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352" h="39117">
                  <a:moveTo>
                    <a:pt x="2654" y="2096"/>
                  </a:moveTo>
                  <a:lnTo>
                    <a:pt x="6287" y="4051"/>
                  </a:lnTo>
                  <a:lnTo>
                    <a:pt x="11875" y="26404"/>
                  </a:lnTo>
                  <a:lnTo>
                    <a:pt x="11875" y="26404"/>
                  </a:lnTo>
                  <a:lnTo>
                    <a:pt x="17463" y="10478"/>
                  </a:lnTo>
                  <a:lnTo>
                    <a:pt x="21096" y="12434"/>
                  </a:lnTo>
                  <a:lnTo>
                    <a:pt x="21096" y="37581"/>
                  </a:lnTo>
                  <a:lnTo>
                    <a:pt x="18581" y="36184"/>
                  </a:lnTo>
                  <a:lnTo>
                    <a:pt x="18581" y="15507"/>
                  </a:lnTo>
                  <a:lnTo>
                    <a:pt x="18581" y="15507"/>
                  </a:lnTo>
                  <a:lnTo>
                    <a:pt x="12434" y="32831"/>
                  </a:lnTo>
                  <a:lnTo>
                    <a:pt x="10757" y="31993"/>
                  </a:lnTo>
                  <a:lnTo>
                    <a:pt x="4610" y="7684"/>
                  </a:lnTo>
                  <a:lnTo>
                    <a:pt x="4610" y="7684"/>
                  </a:lnTo>
                  <a:lnTo>
                    <a:pt x="4610" y="28360"/>
                  </a:lnTo>
                  <a:lnTo>
                    <a:pt x="2096" y="26963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52">
              <a:extLst>
                <a:ext uri="{FF2B5EF4-FFF2-40B4-BE49-F238E27FC236}">
                  <a16:creationId xmlns:a16="http://schemas.microsoft.com/office/drawing/2014/main" id="{488032CA-6D8C-D64A-86E1-6977B5D3CF4A}"/>
                </a:ext>
              </a:extLst>
            </p:cNvPr>
            <p:cNvSpPr/>
            <p:nvPr/>
          </p:nvSpPr>
          <p:spPr>
            <a:xfrm>
              <a:off x="7413731" y="4015740"/>
              <a:ext cx="22353" cy="30735"/>
            </a:xfrm>
            <a:custGeom>
              <a:avLst/>
              <a:gdLst>
                <a:gd name="connsiteX0" fmla="*/ 2096 w 22352"/>
                <a:gd name="connsiteY0" fmla="*/ 11172 h 30735"/>
                <a:gd name="connsiteX1" fmla="*/ 11316 w 22352"/>
                <a:gd name="connsiteY1" fmla="*/ 3349 h 30735"/>
                <a:gd name="connsiteX2" fmla="*/ 20537 w 22352"/>
                <a:gd name="connsiteY2" fmla="*/ 22069 h 30735"/>
                <a:gd name="connsiteX3" fmla="*/ 11316 w 22352"/>
                <a:gd name="connsiteY3" fmla="*/ 29893 h 30735"/>
                <a:gd name="connsiteX4" fmla="*/ 2096 w 22352"/>
                <a:gd name="connsiteY4" fmla="*/ 11172 h 30735"/>
                <a:gd name="connsiteX5" fmla="*/ 18301 w 22352"/>
                <a:gd name="connsiteY5" fmla="*/ 20393 h 30735"/>
                <a:gd name="connsiteX6" fmla="*/ 11596 w 22352"/>
                <a:gd name="connsiteY6" fmla="*/ 6422 h 30735"/>
                <a:gd name="connsiteX7" fmla="*/ 4890 w 22352"/>
                <a:gd name="connsiteY7" fmla="*/ 12569 h 30735"/>
                <a:gd name="connsiteX8" fmla="*/ 11596 w 22352"/>
                <a:gd name="connsiteY8" fmla="*/ 26540 h 30735"/>
                <a:gd name="connsiteX9" fmla="*/ 18301 w 22352"/>
                <a:gd name="connsiteY9" fmla="*/ 20393 h 3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52" h="30735">
                  <a:moveTo>
                    <a:pt x="2096" y="11172"/>
                  </a:moveTo>
                  <a:cubicBezTo>
                    <a:pt x="2096" y="3628"/>
                    <a:pt x="6007" y="-4"/>
                    <a:pt x="11316" y="3349"/>
                  </a:cubicBezTo>
                  <a:cubicBezTo>
                    <a:pt x="16625" y="6422"/>
                    <a:pt x="20537" y="14525"/>
                    <a:pt x="20537" y="22069"/>
                  </a:cubicBezTo>
                  <a:cubicBezTo>
                    <a:pt x="20537" y="29614"/>
                    <a:pt x="16625" y="33246"/>
                    <a:pt x="11316" y="29893"/>
                  </a:cubicBezTo>
                  <a:cubicBezTo>
                    <a:pt x="6007" y="26819"/>
                    <a:pt x="2096" y="18717"/>
                    <a:pt x="2096" y="11172"/>
                  </a:cubicBezTo>
                  <a:close/>
                  <a:moveTo>
                    <a:pt x="18301" y="20393"/>
                  </a:moveTo>
                  <a:cubicBezTo>
                    <a:pt x="18301" y="14805"/>
                    <a:pt x="15787" y="8937"/>
                    <a:pt x="11596" y="6422"/>
                  </a:cubicBezTo>
                  <a:cubicBezTo>
                    <a:pt x="7404" y="4187"/>
                    <a:pt x="4890" y="6981"/>
                    <a:pt x="4890" y="12569"/>
                  </a:cubicBezTo>
                  <a:cubicBezTo>
                    <a:pt x="4890" y="18158"/>
                    <a:pt x="7404" y="24025"/>
                    <a:pt x="11596" y="26540"/>
                  </a:cubicBezTo>
                  <a:cubicBezTo>
                    <a:pt x="15507" y="29055"/>
                    <a:pt x="18301" y="25981"/>
                    <a:pt x="18301" y="2039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53">
              <a:extLst>
                <a:ext uri="{FF2B5EF4-FFF2-40B4-BE49-F238E27FC236}">
                  <a16:creationId xmlns:a16="http://schemas.microsoft.com/office/drawing/2014/main" id="{0D7E0928-5683-7B47-8924-F5F1154CEFF7}"/>
                </a:ext>
              </a:extLst>
            </p:cNvPr>
            <p:cNvSpPr/>
            <p:nvPr/>
          </p:nvSpPr>
          <p:spPr>
            <a:xfrm>
              <a:off x="7435525" y="4025096"/>
              <a:ext cx="19559" cy="36323"/>
            </a:xfrm>
            <a:custGeom>
              <a:avLst/>
              <a:gdLst>
                <a:gd name="connsiteX0" fmla="*/ 2375 w 19558"/>
                <a:gd name="connsiteY0" fmla="*/ 2096 h 36323"/>
                <a:gd name="connsiteX1" fmla="*/ 5449 w 19558"/>
                <a:gd name="connsiteY1" fmla="*/ 4051 h 36323"/>
                <a:gd name="connsiteX2" fmla="*/ 15228 w 19558"/>
                <a:gd name="connsiteY2" fmla="*/ 30596 h 36323"/>
                <a:gd name="connsiteX3" fmla="*/ 15228 w 19558"/>
                <a:gd name="connsiteY3" fmla="*/ 30596 h 36323"/>
                <a:gd name="connsiteX4" fmla="*/ 15228 w 19558"/>
                <a:gd name="connsiteY4" fmla="*/ 9919 h 36323"/>
                <a:gd name="connsiteX5" fmla="*/ 17743 w 19558"/>
                <a:gd name="connsiteY5" fmla="*/ 11316 h 36323"/>
                <a:gd name="connsiteX6" fmla="*/ 17743 w 19558"/>
                <a:gd name="connsiteY6" fmla="*/ 36463 h 36323"/>
                <a:gd name="connsiteX7" fmla="*/ 14669 w 19558"/>
                <a:gd name="connsiteY7" fmla="*/ 34787 h 36323"/>
                <a:gd name="connsiteX8" fmla="*/ 4610 w 19558"/>
                <a:gd name="connsiteY8" fmla="*/ 8243 h 36323"/>
                <a:gd name="connsiteX9" fmla="*/ 4610 w 19558"/>
                <a:gd name="connsiteY9" fmla="*/ 8243 h 36323"/>
                <a:gd name="connsiteX10" fmla="*/ 4610 w 19558"/>
                <a:gd name="connsiteY10" fmla="*/ 28919 h 36323"/>
                <a:gd name="connsiteX11" fmla="*/ 2096 w 19558"/>
                <a:gd name="connsiteY11" fmla="*/ 27522 h 36323"/>
                <a:gd name="connsiteX12" fmla="*/ 2096 w 19558"/>
                <a:gd name="connsiteY12" fmla="*/ 2096 h 3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58" h="36323">
                  <a:moveTo>
                    <a:pt x="2375" y="2096"/>
                  </a:moveTo>
                  <a:lnTo>
                    <a:pt x="5449" y="4051"/>
                  </a:lnTo>
                  <a:lnTo>
                    <a:pt x="15228" y="30596"/>
                  </a:lnTo>
                  <a:lnTo>
                    <a:pt x="15228" y="30596"/>
                  </a:lnTo>
                  <a:lnTo>
                    <a:pt x="15228" y="9919"/>
                  </a:lnTo>
                  <a:lnTo>
                    <a:pt x="17743" y="11316"/>
                  </a:lnTo>
                  <a:lnTo>
                    <a:pt x="17743" y="36463"/>
                  </a:lnTo>
                  <a:lnTo>
                    <a:pt x="14669" y="34787"/>
                  </a:lnTo>
                  <a:lnTo>
                    <a:pt x="4610" y="8243"/>
                  </a:lnTo>
                  <a:lnTo>
                    <a:pt x="4610" y="8243"/>
                  </a:lnTo>
                  <a:lnTo>
                    <a:pt x="4610" y="28919"/>
                  </a:lnTo>
                  <a:lnTo>
                    <a:pt x="2096" y="27522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54">
              <a:extLst>
                <a:ext uri="{FF2B5EF4-FFF2-40B4-BE49-F238E27FC236}">
                  <a16:creationId xmlns:a16="http://schemas.microsoft.com/office/drawing/2014/main" id="{1AE30266-435D-A744-A38C-767E5986195D}"/>
                </a:ext>
              </a:extLst>
            </p:cNvPr>
            <p:cNvSpPr/>
            <p:nvPr/>
          </p:nvSpPr>
          <p:spPr>
            <a:xfrm>
              <a:off x="7493363" y="4054434"/>
              <a:ext cx="16765" cy="33529"/>
            </a:xfrm>
            <a:custGeom>
              <a:avLst/>
              <a:gdLst>
                <a:gd name="connsiteX0" fmla="*/ 7963 w 16764"/>
                <a:gd name="connsiteY0" fmla="*/ 8801 h 33529"/>
                <a:gd name="connsiteX1" fmla="*/ 2096 w 16764"/>
                <a:gd name="connsiteY1" fmla="*/ 5449 h 33529"/>
                <a:gd name="connsiteX2" fmla="*/ 2096 w 16764"/>
                <a:gd name="connsiteY2" fmla="*/ 2096 h 33529"/>
                <a:gd name="connsiteX3" fmla="*/ 16066 w 16764"/>
                <a:gd name="connsiteY3" fmla="*/ 10198 h 33529"/>
                <a:gd name="connsiteX4" fmla="*/ 16066 w 16764"/>
                <a:gd name="connsiteY4" fmla="*/ 13272 h 33529"/>
                <a:gd name="connsiteX5" fmla="*/ 10198 w 16764"/>
                <a:gd name="connsiteY5" fmla="*/ 9919 h 33529"/>
                <a:gd name="connsiteX6" fmla="*/ 10198 w 16764"/>
                <a:gd name="connsiteY6" fmla="*/ 31993 h 33529"/>
                <a:gd name="connsiteX7" fmla="*/ 7684 w 16764"/>
                <a:gd name="connsiteY7" fmla="*/ 30596 h 33529"/>
                <a:gd name="connsiteX8" fmla="*/ 7684 w 16764"/>
                <a:gd name="connsiteY8" fmla="*/ 8801 h 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4" h="33529">
                  <a:moveTo>
                    <a:pt x="7963" y="8801"/>
                  </a:moveTo>
                  <a:lnTo>
                    <a:pt x="2096" y="5449"/>
                  </a:lnTo>
                  <a:lnTo>
                    <a:pt x="2096" y="2096"/>
                  </a:lnTo>
                  <a:lnTo>
                    <a:pt x="16066" y="10198"/>
                  </a:lnTo>
                  <a:lnTo>
                    <a:pt x="16066" y="13272"/>
                  </a:lnTo>
                  <a:lnTo>
                    <a:pt x="10198" y="9919"/>
                  </a:lnTo>
                  <a:lnTo>
                    <a:pt x="10198" y="31993"/>
                  </a:lnTo>
                  <a:lnTo>
                    <a:pt x="7684" y="30596"/>
                  </a:lnTo>
                  <a:lnTo>
                    <a:pt x="7684" y="880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55">
              <a:extLst>
                <a:ext uri="{FF2B5EF4-FFF2-40B4-BE49-F238E27FC236}">
                  <a16:creationId xmlns:a16="http://schemas.microsoft.com/office/drawing/2014/main" id="{90EE6326-EC26-D64D-B355-F1CC145A21C9}"/>
                </a:ext>
              </a:extLst>
            </p:cNvPr>
            <p:cNvSpPr/>
            <p:nvPr/>
          </p:nvSpPr>
          <p:spPr>
            <a:xfrm>
              <a:off x="7509569" y="4063655"/>
              <a:ext cx="16765" cy="33529"/>
            </a:xfrm>
            <a:custGeom>
              <a:avLst/>
              <a:gdLst>
                <a:gd name="connsiteX0" fmla="*/ 4610 w 16764"/>
                <a:gd name="connsiteY0" fmla="*/ 3772 h 33529"/>
                <a:gd name="connsiteX1" fmla="*/ 4610 w 16764"/>
                <a:gd name="connsiteY1" fmla="*/ 19140 h 33529"/>
                <a:gd name="connsiteX2" fmla="*/ 9081 w 16764"/>
                <a:gd name="connsiteY2" fmla="*/ 28919 h 33529"/>
                <a:gd name="connsiteX3" fmla="*/ 13551 w 16764"/>
                <a:gd name="connsiteY3" fmla="*/ 24169 h 33529"/>
                <a:gd name="connsiteX4" fmla="*/ 13551 w 16764"/>
                <a:gd name="connsiteY4" fmla="*/ 8801 h 33529"/>
                <a:gd name="connsiteX5" fmla="*/ 16066 w 16764"/>
                <a:gd name="connsiteY5" fmla="*/ 10198 h 33529"/>
                <a:gd name="connsiteX6" fmla="*/ 16066 w 16764"/>
                <a:gd name="connsiteY6" fmla="*/ 26125 h 33529"/>
                <a:gd name="connsiteX7" fmla="*/ 9081 w 16764"/>
                <a:gd name="connsiteY7" fmla="*/ 31993 h 33529"/>
                <a:gd name="connsiteX8" fmla="*/ 2096 w 16764"/>
                <a:gd name="connsiteY8" fmla="*/ 18022 h 33529"/>
                <a:gd name="connsiteX9" fmla="*/ 2096 w 16764"/>
                <a:gd name="connsiteY9" fmla="*/ 2096 h 33529"/>
                <a:gd name="connsiteX10" fmla="*/ 4610 w 16764"/>
                <a:gd name="connsiteY10" fmla="*/ 3772 h 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" h="33529">
                  <a:moveTo>
                    <a:pt x="4610" y="3772"/>
                  </a:moveTo>
                  <a:lnTo>
                    <a:pt x="4610" y="19140"/>
                  </a:lnTo>
                  <a:cubicBezTo>
                    <a:pt x="4610" y="22213"/>
                    <a:pt x="5728" y="26963"/>
                    <a:pt x="9081" y="28919"/>
                  </a:cubicBezTo>
                  <a:cubicBezTo>
                    <a:pt x="12434" y="30875"/>
                    <a:pt x="13551" y="27522"/>
                    <a:pt x="13551" y="24169"/>
                  </a:cubicBezTo>
                  <a:lnTo>
                    <a:pt x="13551" y="8801"/>
                  </a:lnTo>
                  <a:lnTo>
                    <a:pt x="16066" y="10198"/>
                  </a:lnTo>
                  <a:lnTo>
                    <a:pt x="16066" y="26125"/>
                  </a:lnTo>
                  <a:cubicBezTo>
                    <a:pt x="16066" y="31993"/>
                    <a:pt x="12993" y="34228"/>
                    <a:pt x="9081" y="31993"/>
                  </a:cubicBezTo>
                  <a:cubicBezTo>
                    <a:pt x="5169" y="29757"/>
                    <a:pt x="2096" y="23890"/>
                    <a:pt x="2096" y="18022"/>
                  </a:cubicBezTo>
                  <a:lnTo>
                    <a:pt x="2096" y="2096"/>
                  </a:lnTo>
                  <a:lnTo>
                    <a:pt x="4610" y="377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56">
              <a:extLst>
                <a:ext uri="{FF2B5EF4-FFF2-40B4-BE49-F238E27FC236}">
                  <a16:creationId xmlns:a16="http://schemas.microsoft.com/office/drawing/2014/main" id="{E1F53CC1-4450-9D47-B2AB-3086DABA9FE4}"/>
                </a:ext>
              </a:extLst>
            </p:cNvPr>
            <p:cNvSpPr/>
            <p:nvPr/>
          </p:nvSpPr>
          <p:spPr>
            <a:xfrm>
              <a:off x="7527451" y="4074273"/>
              <a:ext cx="13971" cy="33529"/>
            </a:xfrm>
            <a:custGeom>
              <a:avLst/>
              <a:gdLst>
                <a:gd name="connsiteX0" fmla="*/ 2375 w 13970"/>
                <a:gd name="connsiteY0" fmla="*/ 2096 h 33529"/>
                <a:gd name="connsiteX1" fmla="*/ 13831 w 13970"/>
                <a:gd name="connsiteY1" fmla="*/ 8801 h 33529"/>
                <a:gd name="connsiteX2" fmla="*/ 13831 w 13970"/>
                <a:gd name="connsiteY2" fmla="*/ 11875 h 33529"/>
                <a:gd name="connsiteX3" fmla="*/ 4610 w 13970"/>
                <a:gd name="connsiteY3" fmla="*/ 6566 h 33529"/>
                <a:gd name="connsiteX4" fmla="*/ 4610 w 13970"/>
                <a:gd name="connsiteY4" fmla="*/ 14110 h 33529"/>
                <a:gd name="connsiteX5" fmla="*/ 12993 w 13970"/>
                <a:gd name="connsiteY5" fmla="*/ 19140 h 33529"/>
                <a:gd name="connsiteX6" fmla="*/ 12993 w 13970"/>
                <a:gd name="connsiteY6" fmla="*/ 22213 h 33529"/>
                <a:gd name="connsiteX7" fmla="*/ 4610 w 13970"/>
                <a:gd name="connsiteY7" fmla="*/ 17184 h 33529"/>
                <a:gd name="connsiteX8" fmla="*/ 4610 w 13970"/>
                <a:gd name="connsiteY8" fmla="*/ 25287 h 33529"/>
                <a:gd name="connsiteX9" fmla="*/ 14110 w 13970"/>
                <a:gd name="connsiteY9" fmla="*/ 30875 h 33529"/>
                <a:gd name="connsiteX10" fmla="*/ 14110 w 13970"/>
                <a:gd name="connsiteY10" fmla="*/ 33948 h 33529"/>
                <a:gd name="connsiteX11" fmla="*/ 2096 w 13970"/>
                <a:gd name="connsiteY11" fmla="*/ 26963 h 33529"/>
                <a:gd name="connsiteX12" fmla="*/ 2096 w 13970"/>
                <a:gd name="connsiteY12" fmla="*/ 2096 h 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70" h="33529">
                  <a:moveTo>
                    <a:pt x="2375" y="2096"/>
                  </a:moveTo>
                  <a:lnTo>
                    <a:pt x="13831" y="8801"/>
                  </a:lnTo>
                  <a:lnTo>
                    <a:pt x="13831" y="11875"/>
                  </a:lnTo>
                  <a:lnTo>
                    <a:pt x="4610" y="6566"/>
                  </a:lnTo>
                  <a:lnTo>
                    <a:pt x="4610" y="14110"/>
                  </a:lnTo>
                  <a:lnTo>
                    <a:pt x="12993" y="19140"/>
                  </a:lnTo>
                  <a:lnTo>
                    <a:pt x="12993" y="22213"/>
                  </a:lnTo>
                  <a:lnTo>
                    <a:pt x="4610" y="17184"/>
                  </a:lnTo>
                  <a:lnTo>
                    <a:pt x="4610" y="25287"/>
                  </a:lnTo>
                  <a:lnTo>
                    <a:pt x="14110" y="30875"/>
                  </a:lnTo>
                  <a:lnTo>
                    <a:pt x="14110" y="33948"/>
                  </a:lnTo>
                  <a:lnTo>
                    <a:pt x="2096" y="26963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57">
              <a:extLst>
                <a:ext uri="{FF2B5EF4-FFF2-40B4-BE49-F238E27FC236}">
                  <a16:creationId xmlns:a16="http://schemas.microsoft.com/office/drawing/2014/main" id="{A18C70CF-D3C0-CE41-9179-E77C3BEABF11}"/>
                </a:ext>
              </a:extLst>
            </p:cNvPr>
            <p:cNvSpPr/>
            <p:nvPr/>
          </p:nvSpPr>
          <p:spPr>
            <a:xfrm>
              <a:off x="7576069" y="4106684"/>
              <a:ext cx="27941" cy="39118"/>
            </a:xfrm>
            <a:custGeom>
              <a:avLst/>
              <a:gdLst>
                <a:gd name="connsiteX0" fmla="*/ 2096 w 27941"/>
                <a:gd name="connsiteY0" fmla="*/ 2096 h 39117"/>
                <a:gd name="connsiteX1" fmla="*/ 4610 w 27941"/>
                <a:gd name="connsiteY1" fmla="*/ 3493 h 39117"/>
                <a:gd name="connsiteX2" fmla="*/ 8522 w 27941"/>
                <a:gd name="connsiteY2" fmla="*/ 25846 h 39117"/>
                <a:gd name="connsiteX3" fmla="*/ 8522 w 27941"/>
                <a:gd name="connsiteY3" fmla="*/ 25846 h 39117"/>
                <a:gd name="connsiteX4" fmla="*/ 12713 w 27941"/>
                <a:gd name="connsiteY4" fmla="*/ 7963 h 39117"/>
                <a:gd name="connsiteX5" fmla="*/ 15507 w 27941"/>
                <a:gd name="connsiteY5" fmla="*/ 9640 h 39117"/>
                <a:gd name="connsiteX6" fmla="*/ 19698 w 27941"/>
                <a:gd name="connsiteY6" fmla="*/ 32272 h 39117"/>
                <a:gd name="connsiteX7" fmla="*/ 19698 w 27941"/>
                <a:gd name="connsiteY7" fmla="*/ 32272 h 39117"/>
                <a:gd name="connsiteX8" fmla="*/ 23610 w 27941"/>
                <a:gd name="connsiteY8" fmla="*/ 14390 h 39117"/>
                <a:gd name="connsiteX9" fmla="*/ 26125 w 27941"/>
                <a:gd name="connsiteY9" fmla="*/ 15787 h 39117"/>
                <a:gd name="connsiteX10" fmla="*/ 20816 w 27941"/>
                <a:gd name="connsiteY10" fmla="*/ 38140 h 39117"/>
                <a:gd name="connsiteX11" fmla="*/ 18301 w 27941"/>
                <a:gd name="connsiteY11" fmla="*/ 36743 h 39117"/>
                <a:gd name="connsiteX12" fmla="*/ 13831 w 27941"/>
                <a:gd name="connsiteY12" fmla="*/ 13551 h 39117"/>
                <a:gd name="connsiteX13" fmla="*/ 13831 w 27941"/>
                <a:gd name="connsiteY13" fmla="*/ 13551 h 39117"/>
                <a:gd name="connsiteX14" fmla="*/ 9640 w 27941"/>
                <a:gd name="connsiteY14" fmla="*/ 31713 h 39117"/>
                <a:gd name="connsiteX15" fmla="*/ 7125 w 27941"/>
                <a:gd name="connsiteY15" fmla="*/ 30316 h 39117"/>
                <a:gd name="connsiteX16" fmla="*/ 2096 w 27941"/>
                <a:gd name="connsiteY16" fmla="*/ 2096 h 3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941" h="39117">
                  <a:moveTo>
                    <a:pt x="2096" y="2096"/>
                  </a:moveTo>
                  <a:lnTo>
                    <a:pt x="4610" y="3493"/>
                  </a:lnTo>
                  <a:lnTo>
                    <a:pt x="8522" y="25846"/>
                  </a:lnTo>
                  <a:lnTo>
                    <a:pt x="8522" y="25846"/>
                  </a:lnTo>
                  <a:lnTo>
                    <a:pt x="12713" y="7963"/>
                  </a:lnTo>
                  <a:lnTo>
                    <a:pt x="15507" y="9640"/>
                  </a:lnTo>
                  <a:lnTo>
                    <a:pt x="19698" y="32272"/>
                  </a:lnTo>
                  <a:lnTo>
                    <a:pt x="19698" y="32272"/>
                  </a:lnTo>
                  <a:lnTo>
                    <a:pt x="23610" y="14390"/>
                  </a:lnTo>
                  <a:lnTo>
                    <a:pt x="26125" y="15787"/>
                  </a:lnTo>
                  <a:lnTo>
                    <a:pt x="20816" y="38140"/>
                  </a:lnTo>
                  <a:lnTo>
                    <a:pt x="18301" y="36743"/>
                  </a:lnTo>
                  <a:lnTo>
                    <a:pt x="13831" y="13551"/>
                  </a:lnTo>
                  <a:lnTo>
                    <a:pt x="13831" y="13551"/>
                  </a:lnTo>
                  <a:lnTo>
                    <a:pt x="9640" y="31713"/>
                  </a:lnTo>
                  <a:lnTo>
                    <a:pt x="7125" y="30316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58">
              <a:extLst>
                <a:ext uri="{FF2B5EF4-FFF2-40B4-BE49-F238E27FC236}">
                  <a16:creationId xmlns:a16="http://schemas.microsoft.com/office/drawing/2014/main" id="{30FB54EB-2032-CD4C-B432-EA710403B056}"/>
                </a:ext>
              </a:extLst>
            </p:cNvPr>
            <p:cNvSpPr/>
            <p:nvPr/>
          </p:nvSpPr>
          <p:spPr>
            <a:xfrm>
              <a:off x="7602333" y="4122052"/>
              <a:ext cx="13971" cy="33529"/>
            </a:xfrm>
            <a:custGeom>
              <a:avLst/>
              <a:gdLst>
                <a:gd name="connsiteX0" fmla="*/ 2375 w 13970"/>
                <a:gd name="connsiteY0" fmla="*/ 2096 h 33529"/>
                <a:gd name="connsiteX1" fmla="*/ 13831 w 13970"/>
                <a:gd name="connsiteY1" fmla="*/ 8801 h 33529"/>
                <a:gd name="connsiteX2" fmla="*/ 13831 w 13970"/>
                <a:gd name="connsiteY2" fmla="*/ 11875 h 33529"/>
                <a:gd name="connsiteX3" fmla="*/ 4610 w 13970"/>
                <a:gd name="connsiteY3" fmla="*/ 6566 h 33529"/>
                <a:gd name="connsiteX4" fmla="*/ 4610 w 13970"/>
                <a:gd name="connsiteY4" fmla="*/ 14110 h 33529"/>
                <a:gd name="connsiteX5" fmla="*/ 12993 w 13970"/>
                <a:gd name="connsiteY5" fmla="*/ 19140 h 33529"/>
                <a:gd name="connsiteX6" fmla="*/ 12993 w 13970"/>
                <a:gd name="connsiteY6" fmla="*/ 22213 h 33529"/>
                <a:gd name="connsiteX7" fmla="*/ 4610 w 13970"/>
                <a:gd name="connsiteY7" fmla="*/ 17184 h 33529"/>
                <a:gd name="connsiteX8" fmla="*/ 4610 w 13970"/>
                <a:gd name="connsiteY8" fmla="*/ 25287 h 33529"/>
                <a:gd name="connsiteX9" fmla="*/ 14110 w 13970"/>
                <a:gd name="connsiteY9" fmla="*/ 30875 h 33529"/>
                <a:gd name="connsiteX10" fmla="*/ 14110 w 13970"/>
                <a:gd name="connsiteY10" fmla="*/ 33948 h 33529"/>
                <a:gd name="connsiteX11" fmla="*/ 2096 w 13970"/>
                <a:gd name="connsiteY11" fmla="*/ 26963 h 33529"/>
                <a:gd name="connsiteX12" fmla="*/ 2096 w 13970"/>
                <a:gd name="connsiteY12" fmla="*/ 2096 h 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70" h="33529">
                  <a:moveTo>
                    <a:pt x="2375" y="2096"/>
                  </a:moveTo>
                  <a:lnTo>
                    <a:pt x="13831" y="8801"/>
                  </a:lnTo>
                  <a:lnTo>
                    <a:pt x="13831" y="11875"/>
                  </a:lnTo>
                  <a:lnTo>
                    <a:pt x="4610" y="6566"/>
                  </a:lnTo>
                  <a:lnTo>
                    <a:pt x="4610" y="14110"/>
                  </a:lnTo>
                  <a:lnTo>
                    <a:pt x="12993" y="19140"/>
                  </a:lnTo>
                  <a:lnTo>
                    <a:pt x="12993" y="22213"/>
                  </a:lnTo>
                  <a:lnTo>
                    <a:pt x="4610" y="17184"/>
                  </a:lnTo>
                  <a:lnTo>
                    <a:pt x="4610" y="25287"/>
                  </a:lnTo>
                  <a:lnTo>
                    <a:pt x="14110" y="30875"/>
                  </a:lnTo>
                  <a:lnTo>
                    <a:pt x="14110" y="33948"/>
                  </a:lnTo>
                  <a:lnTo>
                    <a:pt x="2096" y="26963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59">
              <a:extLst>
                <a:ext uri="{FF2B5EF4-FFF2-40B4-BE49-F238E27FC236}">
                  <a16:creationId xmlns:a16="http://schemas.microsoft.com/office/drawing/2014/main" id="{113DB395-972C-5A47-A045-A3EC84B78EC3}"/>
                </a:ext>
              </a:extLst>
            </p:cNvPr>
            <p:cNvSpPr/>
            <p:nvPr/>
          </p:nvSpPr>
          <p:spPr>
            <a:xfrm>
              <a:off x="7617701" y="4130714"/>
              <a:ext cx="19559" cy="33529"/>
            </a:xfrm>
            <a:custGeom>
              <a:avLst/>
              <a:gdLst>
                <a:gd name="connsiteX0" fmla="*/ 2096 w 19558"/>
                <a:gd name="connsiteY0" fmla="*/ 2096 h 33529"/>
                <a:gd name="connsiteX1" fmla="*/ 8243 w 19558"/>
                <a:gd name="connsiteY1" fmla="*/ 5728 h 33529"/>
                <a:gd name="connsiteX2" fmla="*/ 17743 w 19558"/>
                <a:gd name="connsiteY2" fmla="*/ 23890 h 33529"/>
                <a:gd name="connsiteX3" fmla="*/ 7963 w 19558"/>
                <a:gd name="connsiteY3" fmla="*/ 30875 h 33529"/>
                <a:gd name="connsiteX4" fmla="*/ 2096 w 19558"/>
                <a:gd name="connsiteY4" fmla="*/ 27522 h 33529"/>
                <a:gd name="connsiteX5" fmla="*/ 2096 w 19558"/>
                <a:gd name="connsiteY5" fmla="*/ 2096 h 33529"/>
                <a:gd name="connsiteX6" fmla="*/ 4331 w 19558"/>
                <a:gd name="connsiteY6" fmla="*/ 25566 h 33529"/>
                <a:gd name="connsiteX7" fmla="*/ 7404 w 19558"/>
                <a:gd name="connsiteY7" fmla="*/ 27243 h 33529"/>
                <a:gd name="connsiteX8" fmla="*/ 14949 w 19558"/>
                <a:gd name="connsiteY8" fmla="*/ 22213 h 33529"/>
                <a:gd name="connsiteX9" fmla="*/ 7963 w 19558"/>
                <a:gd name="connsiteY9" fmla="*/ 8801 h 33529"/>
                <a:gd name="connsiteX10" fmla="*/ 4331 w 19558"/>
                <a:gd name="connsiteY10" fmla="*/ 6566 h 33529"/>
                <a:gd name="connsiteX11" fmla="*/ 4331 w 19558"/>
                <a:gd name="connsiteY11" fmla="*/ 25566 h 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58" h="33529">
                  <a:moveTo>
                    <a:pt x="2096" y="2096"/>
                  </a:moveTo>
                  <a:lnTo>
                    <a:pt x="8243" y="5728"/>
                  </a:lnTo>
                  <a:cubicBezTo>
                    <a:pt x="15787" y="10198"/>
                    <a:pt x="17743" y="19140"/>
                    <a:pt x="17743" y="23890"/>
                  </a:cubicBezTo>
                  <a:cubicBezTo>
                    <a:pt x="17743" y="30316"/>
                    <a:pt x="14390" y="34507"/>
                    <a:pt x="7963" y="30875"/>
                  </a:cubicBezTo>
                  <a:lnTo>
                    <a:pt x="2096" y="27522"/>
                  </a:lnTo>
                  <a:lnTo>
                    <a:pt x="2096" y="2096"/>
                  </a:lnTo>
                  <a:close/>
                  <a:moveTo>
                    <a:pt x="4331" y="25566"/>
                  </a:moveTo>
                  <a:lnTo>
                    <a:pt x="7404" y="27243"/>
                  </a:lnTo>
                  <a:cubicBezTo>
                    <a:pt x="11596" y="29478"/>
                    <a:pt x="14949" y="28360"/>
                    <a:pt x="14949" y="22213"/>
                  </a:cubicBezTo>
                  <a:cubicBezTo>
                    <a:pt x="14949" y="19140"/>
                    <a:pt x="13831" y="12154"/>
                    <a:pt x="7963" y="8801"/>
                  </a:cubicBezTo>
                  <a:lnTo>
                    <a:pt x="4331" y="6566"/>
                  </a:lnTo>
                  <a:lnTo>
                    <a:pt x="4331" y="2556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60">
              <a:extLst>
                <a:ext uri="{FF2B5EF4-FFF2-40B4-BE49-F238E27FC236}">
                  <a16:creationId xmlns:a16="http://schemas.microsoft.com/office/drawing/2014/main" id="{E525DD6B-A66A-1C4C-B852-B384778D0131}"/>
                </a:ext>
              </a:extLst>
            </p:cNvPr>
            <p:cNvSpPr/>
            <p:nvPr/>
          </p:nvSpPr>
          <p:spPr>
            <a:xfrm>
              <a:off x="7668275" y="4159214"/>
              <a:ext cx="16765" cy="33529"/>
            </a:xfrm>
            <a:custGeom>
              <a:avLst/>
              <a:gdLst>
                <a:gd name="connsiteX0" fmla="*/ 7963 w 16764"/>
                <a:gd name="connsiteY0" fmla="*/ 8522 h 33529"/>
                <a:gd name="connsiteX1" fmla="*/ 2096 w 16764"/>
                <a:gd name="connsiteY1" fmla="*/ 5169 h 33529"/>
                <a:gd name="connsiteX2" fmla="*/ 2096 w 16764"/>
                <a:gd name="connsiteY2" fmla="*/ 2096 h 33529"/>
                <a:gd name="connsiteX3" fmla="*/ 16066 w 16764"/>
                <a:gd name="connsiteY3" fmla="*/ 10198 h 33529"/>
                <a:gd name="connsiteX4" fmla="*/ 16066 w 16764"/>
                <a:gd name="connsiteY4" fmla="*/ 13272 h 33529"/>
                <a:gd name="connsiteX5" fmla="*/ 10198 w 16764"/>
                <a:gd name="connsiteY5" fmla="*/ 9919 h 33529"/>
                <a:gd name="connsiteX6" fmla="*/ 10198 w 16764"/>
                <a:gd name="connsiteY6" fmla="*/ 31993 h 33529"/>
                <a:gd name="connsiteX7" fmla="*/ 7684 w 16764"/>
                <a:gd name="connsiteY7" fmla="*/ 30596 h 33529"/>
                <a:gd name="connsiteX8" fmla="*/ 7684 w 16764"/>
                <a:gd name="connsiteY8" fmla="*/ 8522 h 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4" h="33529">
                  <a:moveTo>
                    <a:pt x="7963" y="8522"/>
                  </a:moveTo>
                  <a:lnTo>
                    <a:pt x="2096" y="5169"/>
                  </a:lnTo>
                  <a:lnTo>
                    <a:pt x="2096" y="2096"/>
                  </a:lnTo>
                  <a:lnTo>
                    <a:pt x="16066" y="10198"/>
                  </a:lnTo>
                  <a:lnTo>
                    <a:pt x="16066" y="13272"/>
                  </a:lnTo>
                  <a:lnTo>
                    <a:pt x="10198" y="9919"/>
                  </a:lnTo>
                  <a:lnTo>
                    <a:pt x="10198" y="31993"/>
                  </a:lnTo>
                  <a:lnTo>
                    <a:pt x="7684" y="30596"/>
                  </a:lnTo>
                  <a:lnTo>
                    <a:pt x="7684" y="852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61">
              <a:extLst>
                <a:ext uri="{FF2B5EF4-FFF2-40B4-BE49-F238E27FC236}">
                  <a16:creationId xmlns:a16="http://schemas.microsoft.com/office/drawing/2014/main" id="{604407B6-9AA7-CA45-A0A4-B2FBB7A7FA2B}"/>
                </a:ext>
              </a:extLst>
            </p:cNvPr>
            <p:cNvSpPr/>
            <p:nvPr/>
          </p:nvSpPr>
          <p:spPr>
            <a:xfrm>
              <a:off x="7684760" y="4168714"/>
              <a:ext cx="16765" cy="36323"/>
            </a:xfrm>
            <a:custGeom>
              <a:avLst/>
              <a:gdLst>
                <a:gd name="connsiteX0" fmla="*/ 2096 w 16764"/>
                <a:gd name="connsiteY0" fmla="*/ 2096 h 36323"/>
                <a:gd name="connsiteX1" fmla="*/ 4610 w 16764"/>
                <a:gd name="connsiteY1" fmla="*/ 3493 h 36323"/>
                <a:gd name="connsiteX2" fmla="*/ 4610 w 16764"/>
                <a:gd name="connsiteY2" fmla="*/ 14110 h 36323"/>
                <a:gd name="connsiteX3" fmla="*/ 13831 w 16764"/>
                <a:gd name="connsiteY3" fmla="*/ 19419 h 36323"/>
                <a:gd name="connsiteX4" fmla="*/ 13831 w 16764"/>
                <a:gd name="connsiteY4" fmla="*/ 8801 h 36323"/>
                <a:gd name="connsiteX5" fmla="*/ 16346 w 16764"/>
                <a:gd name="connsiteY5" fmla="*/ 10199 h 36323"/>
                <a:gd name="connsiteX6" fmla="*/ 16346 w 16764"/>
                <a:gd name="connsiteY6" fmla="*/ 35346 h 36323"/>
                <a:gd name="connsiteX7" fmla="*/ 13831 w 16764"/>
                <a:gd name="connsiteY7" fmla="*/ 33948 h 36323"/>
                <a:gd name="connsiteX8" fmla="*/ 13831 w 16764"/>
                <a:gd name="connsiteY8" fmla="*/ 22493 h 36323"/>
                <a:gd name="connsiteX9" fmla="*/ 4610 w 16764"/>
                <a:gd name="connsiteY9" fmla="*/ 17184 h 36323"/>
                <a:gd name="connsiteX10" fmla="*/ 4610 w 16764"/>
                <a:gd name="connsiteY10" fmla="*/ 28640 h 36323"/>
                <a:gd name="connsiteX11" fmla="*/ 2096 w 16764"/>
                <a:gd name="connsiteY11" fmla="*/ 27243 h 36323"/>
                <a:gd name="connsiteX12" fmla="*/ 2096 w 16764"/>
                <a:gd name="connsiteY12" fmla="*/ 2096 h 3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764" h="36323">
                  <a:moveTo>
                    <a:pt x="2096" y="2096"/>
                  </a:moveTo>
                  <a:lnTo>
                    <a:pt x="4610" y="3493"/>
                  </a:lnTo>
                  <a:lnTo>
                    <a:pt x="4610" y="14110"/>
                  </a:lnTo>
                  <a:lnTo>
                    <a:pt x="13831" y="19419"/>
                  </a:lnTo>
                  <a:lnTo>
                    <a:pt x="13831" y="8801"/>
                  </a:lnTo>
                  <a:lnTo>
                    <a:pt x="16346" y="10199"/>
                  </a:lnTo>
                  <a:lnTo>
                    <a:pt x="16346" y="35346"/>
                  </a:lnTo>
                  <a:lnTo>
                    <a:pt x="13831" y="33948"/>
                  </a:lnTo>
                  <a:lnTo>
                    <a:pt x="13831" y="22493"/>
                  </a:lnTo>
                  <a:lnTo>
                    <a:pt x="4610" y="17184"/>
                  </a:lnTo>
                  <a:lnTo>
                    <a:pt x="4610" y="28640"/>
                  </a:lnTo>
                  <a:lnTo>
                    <a:pt x="2096" y="27243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62">
              <a:extLst>
                <a:ext uri="{FF2B5EF4-FFF2-40B4-BE49-F238E27FC236}">
                  <a16:creationId xmlns:a16="http://schemas.microsoft.com/office/drawing/2014/main" id="{EFAD3F91-B50A-1640-9720-EFAB84562C31}"/>
                </a:ext>
              </a:extLst>
            </p:cNvPr>
            <p:cNvSpPr/>
            <p:nvPr/>
          </p:nvSpPr>
          <p:spPr>
            <a:xfrm>
              <a:off x="7703201" y="4179052"/>
              <a:ext cx="16765" cy="33529"/>
            </a:xfrm>
            <a:custGeom>
              <a:avLst/>
              <a:gdLst>
                <a:gd name="connsiteX0" fmla="*/ 4610 w 16764"/>
                <a:gd name="connsiteY0" fmla="*/ 3772 h 33529"/>
                <a:gd name="connsiteX1" fmla="*/ 4610 w 16764"/>
                <a:gd name="connsiteY1" fmla="*/ 19140 h 33529"/>
                <a:gd name="connsiteX2" fmla="*/ 9081 w 16764"/>
                <a:gd name="connsiteY2" fmla="*/ 28919 h 33529"/>
                <a:gd name="connsiteX3" fmla="*/ 13551 w 16764"/>
                <a:gd name="connsiteY3" fmla="*/ 24169 h 33529"/>
                <a:gd name="connsiteX4" fmla="*/ 13551 w 16764"/>
                <a:gd name="connsiteY4" fmla="*/ 8801 h 33529"/>
                <a:gd name="connsiteX5" fmla="*/ 16066 w 16764"/>
                <a:gd name="connsiteY5" fmla="*/ 10198 h 33529"/>
                <a:gd name="connsiteX6" fmla="*/ 16066 w 16764"/>
                <a:gd name="connsiteY6" fmla="*/ 26125 h 33529"/>
                <a:gd name="connsiteX7" fmla="*/ 9081 w 16764"/>
                <a:gd name="connsiteY7" fmla="*/ 31993 h 33529"/>
                <a:gd name="connsiteX8" fmla="*/ 2096 w 16764"/>
                <a:gd name="connsiteY8" fmla="*/ 18022 h 33529"/>
                <a:gd name="connsiteX9" fmla="*/ 2096 w 16764"/>
                <a:gd name="connsiteY9" fmla="*/ 2096 h 33529"/>
                <a:gd name="connsiteX10" fmla="*/ 4610 w 16764"/>
                <a:gd name="connsiteY10" fmla="*/ 3772 h 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" h="33529">
                  <a:moveTo>
                    <a:pt x="4610" y="3772"/>
                  </a:moveTo>
                  <a:lnTo>
                    <a:pt x="4610" y="19140"/>
                  </a:lnTo>
                  <a:cubicBezTo>
                    <a:pt x="4610" y="22213"/>
                    <a:pt x="5728" y="26963"/>
                    <a:pt x="9081" y="28919"/>
                  </a:cubicBezTo>
                  <a:cubicBezTo>
                    <a:pt x="12434" y="30875"/>
                    <a:pt x="13551" y="27522"/>
                    <a:pt x="13551" y="24169"/>
                  </a:cubicBezTo>
                  <a:lnTo>
                    <a:pt x="13551" y="8801"/>
                  </a:lnTo>
                  <a:lnTo>
                    <a:pt x="16066" y="10198"/>
                  </a:lnTo>
                  <a:lnTo>
                    <a:pt x="16066" y="26125"/>
                  </a:lnTo>
                  <a:cubicBezTo>
                    <a:pt x="16066" y="31993"/>
                    <a:pt x="12993" y="34228"/>
                    <a:pt x="9081" y="31993"/>
                  </a:cubicBezTo>
                  <a:cubicBezTo>
                    <a:pt x="5169" y="29757"/>
                    <a:pt x="2096" y="23890"/>
                    <a:pt x="2096" y="18022"/>
                  </a:cubicBezTo>
                  <a:lnTo>
                    <a:pt x="2096" y="2096"/>
                  </a:lnTo>
                  <a:lnTo>
                    <a:pt x="4610" y="377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63">
              <a:extLst>
                <a:ext uri="{FF2B5EF4-FFF2-40B4-BE49-F238E27FC236}">
                  <a16:creationId xmlns:a16="http://schemas.microsoft.com/office/drawing/2014/main" id="{396686A3-35AA-5248-B8A2-D0FED27D5586}"/>
                </a:ext>
              </a:extLst>
            </p:cNvPr>
            <p:cNvSpPr/>
            <p:nvPr/>
          </p:nvSpPr>
          <p:spPr>
            <a:xfrm>
              <a:off x="7770539" y="4220963"/>
              <a:ext cx="13971" cy="27941"/>
            </a:xfrm>
            <a:custGeom>
              <a:avLst/>
              <a:gdLst>
                <a:gd name="connsiteX0" fmla="*/ 2096 w 13970"/>
                <a:gd name="connsiteY0" fmla="*/ 2096 h 27941"/>
                <a:gd name="connsiteX1" fmla="*/ 13272 w 13970"/>
                <a:gd name="connsiteY1" fmla="*/ 8522 h 27941"/>
                <a:gd name="connsiteX2" fmla="*/ 13272 w 13970"/>
                <a:gd name="connsiteY2" fmla="*/ 11596 h 27941"/>
                <a:gd name="connsiteX3" fmla="*/ 4610 w 13970"/>
                <a:gd name="connsiteY3" fmla="*/ 6566 h 27941"/>
                <a:gd name="connsiteX4" fmla="*/ 4610 w 13970"/>
                <a:gd name="connsiteY4" fmla="*/ 14390 h 27941"/>
                <a:gd name="connsiteX5" fmla="*/ 12713 w 13970"/>
                <a:gd name="connsiteY5" fmla="*/ 19140 h 27941"/>
                <a:gd name="connsiteX6" fmla="*/ 12713 w 13970"/>
                <a:gd name="connsiteY6" fmla="*/ 22213 h 27941"/>
                <a:gd name="connsiteX7" fmla="*/ 4610 w 13970"/>
                <a:gd name="connsiteY7" fmla="*/ 17463 h 27941"/>
                <a:gd name="connsiteX8" fmla="*/ 4610 w 13970"/>
                <a:gd name="connsiteY8" fmla="*/ 28360 h 27941"/>
                <a:gd name="connsiteX9" fmla="*/ 2096 w 13970"/>
                <a:gd name="connsiteY9" fmla="*/ 26963 h 27941"/>
                <a:gd name="connsiteX10" fmla="*/ 2096 w 13970"/>
                <a:gd name="connsiteY10" fmla="*/ 2096 h 2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970" h="27941">
                  <a:moveTo>
                    <a:pt x="2096" y="2096"/>
                  </a:moveTo>
                  <a:lnTo>
                    <a:pt x="13272" y="8522"/>
                  </a:lnTo>
                  <a:lnTo>
                    <a:pt x="13272" y="11596"/>
                  </a:lnTo>
                  <a:lnTo>
                    <a:pt x="4610" y="6566"/>
                  </a:lnTo>
                  <a:lnTo>
                    <a:pt x="4610" y="14390"/>
                  </a:lnTo>
                  <a:lnTo>
                    <a:pt x="12713" y="19140"/>
                  </a:lnTo>
                  <a:lnTo>
                    <a:pt x="12713" y="22213"/>
                  </a:lnTo>
                  <a:lnTo>
                    <a:pt x="4610" y="17463"/>
                  </a:lnTo>
                  <a:lnTo>
                    <a:pt x="4610" y="28360"/>
                  </a:lnTo>
                  <a:lnTo>
                    <a:pt x="2096" y="26963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64">
              <a:extLst>
                <a:ext uri="{FF2B5EF4-FFF2-40B4-BE49-F238E27FC236}">
                  <a16:creationId xmlns:a16="http://schemas.microsoft.com/office/drawing/2014/main" id="{BF033F7D-2545-7943-99C2-E1F709B7E43E}"/>
                </a:ext>
              </a:extLst>
            </p:cNvPr>
            <p:cNvSpPr/>
            <p:nvPr/>
          </p:nvSpPr>
          <p:spPr>
            <a:xfrm>
              <a:off x="7784509" y="4229346"/>
              <a:ext cx="16765" cy="36323"/>
            </a:xfrm>
            <a:custGeom>
              <a:avLst/>
              <a:gdLst>
                <a:gd name="connsiteX0" fmla="*/ 2654 w 16764"/>
                <a:gd name="connsiteY0" fmla="*/ 2096 h 36323"/>
                <a:gd name="connsiteX1" fmla="*/ 8802 w 16764"/>
                <a:gd name="connsiteY1" fmla="*/ 5728 h 36323"/>
                <a:gd name="connsiteX2" fmla="*/ 14390 w 16764"/>
                <a:gd name="connsiteY2" fmla="*/ 16066 h 36323"/>
                <a:gd name="connsiteX3" fmla="*/ 9919 w 16764"/>
                <a:gd name="connsiteY3" fmla="*/ 20257 h 36323"/>
                <a:gd name="connsiteX4" fmla="*/ 14949 w 16764"/>
                <a:gd name="connsiteY4" fmla="*/ 34787 h 36323"/>
                <a:gd name="connsiteX5" fmla="*/ 11875 w 16764"/>
                <a:gd name="connsiteY5" fmla="*/ 33110 h 36323"/>
                <a:gd name="connsiteX6" fmla="*/ 7404 w 16764"/>
                <a:gd name="connsiteY6" fmla="*/ 19419 h 36323"/>
                <a:gd name="connsiteX7" fmla="*/ 4610 w 16764"/>
                <a:gd name="connsiteY7" fmla="*/ 17743 h 36323"/>
                <a:gd name="connsiteX8" fmla="*/ 4610 w 16764"/>
                <a:gd name="connsiteY8" fmla="*/ 28919 h 36323"/>
                <a:gd name="connsiteX9" fmla="*/ 2096 w 16764"/>
                <a:gd name="connsiteY9" fmla="*/ 27522 h 36323"/>
                <a:gd name="connsiteX10" fmla="*/ 2096 w 16764"/>
                <a:gd name="connsiteY10" fmla="*/ 2096 h 36323"/>
                <a:gd name="connsiteX11" fmla="*/ 5169 w 16764"/>
                <a:gd name="connsiteY11" fmla="*/ 14669 h 36323"/>
                <a:gd name="connsiteX12" fmla="*/ 8243 w 16764"/>
                <a:gd name="connsiteY12" fmla="*/ 16625 h 36323"/>
                <a:gd name="connsiteX13" fmla="*/ 12154 w 16764"/>
                <a:gd name="connsiteY13" fmla="*/ 14669 h 36323"/>
                <a:gd name="connsiteX14" fmla="*/ 8243 w 16764"/>
                <a:gd name="connsiteY14" fmla="*/ 8522 h 36323"/>
                <a:gd name="connsiteX15" fmla="*/ 5169 w 16764"/>
                <a:gd name="connsiteY15" fmla="*/ 6566 h 36323"/>
                <a:gd name="connsiteX16" fmla="*/ 5169 w 16764"/>
                <a:gd name="connsiteY16" fmla="*/ 14669 h 3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64" h="36323">
                  <a:moveTo>
                    <a:pt x="2654" y="2096"/>
                  </a:moveTo>
                  <a:lnTo>
                    <a:pt x="8802" y="5728"/>
                  </a:lnTo>
                  <a:cubicBezTo>
                    <a:pt x="13272" y="8243"/>
                    <a:pt x="14390" y="12993"/>
                    <a:pt x="14390" y="16066"/>
                  </a:cubicBezTo>
                  <a:cubicBezTo>
                    <a:pt x="14390" y="19140"/>
                    <a:pt x="12713" y="21375"/>
                    <a:pt x="9919" y="20257"/>
                  </a:cubicBezTo>
                  <a:lnTo>
                    <a:pt x="14949" y="34787"/>
                  </a:lnTo>
                  <a:lnTo>
                    <a:pt x="11875" y="33110"/>
                  </a:lnTo>
                  <a:lnTo>
                    <a:pt x="7404" y="19419"/>
                  </a:lnTo>
                  <a:lnTo>
                    <a:pt x="4610" y="17743"/>
                  </a:lnTo>
                  <a:lnTo>
                    <a:pt x="4610" y="28919"/>
                  </a:lnTo>
                  <a:lnTo>
                    <a:pt x="2096" y="27522"/>
                  </a:lnTo>
                  <a:lnTo>
                    <a:pt x="2096" y="2096"/>
                  </a:lnTo>
                  <a:close/>
                  <a:moveTo>
                    <a:pt x="5169" y="14669"/>
                  </a:moveTo>
                  <a:lnTo>
                    <a:pt x="8243" y="16625"/>
                  </a:lnTo>
                  <a:cubicBezTo>
                    <a:pt x="10199" y="17743"/>
                    <a:pt x="12154" y="18301"/>
                    <a:pt x="12154" y="14669"/>
                  </a:cubicBezTo>
                  <a:cubicBezTo>
                    <a:pt x="12154" y="11037"/>
                    <a:pt x="10199" y="9360"/>
                    <a:pt x="8243" y="8522"/>
                  </a:cubicBezTo>
                  <a:lnTo>
                    <a:pt x="5169" y="6566"/>
                  </a:lnTo>
                  <a:lnTo>
                    <a:pt x="5169" y="1466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5" name="Forma libre 65">
              <a:extLst>
                <a:ext uri="{FF2B5EF4-FFF2-40B4-BE49-F238E27FC236}">
                  <a16:creationId xmlns:a16="http://schemas.microsoft.com/office/drawing/2014/main" id="{FF782F61-D654-EC49-8072-D5A595D9ACE5}"/>
                </a:ext>
              </a:extLst>
            </p:cNvPr>
            <p:cNvSpPr/>
            <p:nvPr/>
          </p:nvSpPr>
          <p:spPr>
            <a:xfrm>
              <a:off x="7800436" y="4238287"/>
              <a:ext cx="5588" cy="30735"/>
            </a:xfrm>
            <a:custGeom>
              <a:avLst/>
              <a:gdLst>
                <a:gd name="connsiteX0" fmla="*/ 2096 w 5588"/>
                <a:gd name="connsiteY0" fmla="*/ 2096 h 30735"/>
                <a:gd name="connsiteX1" fmla="*/ 4610 w 5588"/>
                <a:gd name="connsiteY1" fmla="*/ 3493 h 30735"/>
                <a:gd name="connsiteX2" fmla="*/ 4610 w 5588"/>
                <a:gd name="connsiteY2" fmla="*/ 28640 h 30735"/>
                <a:gd name="connsiteX3" fmla="*/ 2096 w 5588"/>
                <a:gd name="connsiteY3" fmla="*/ 27243 h 30735"/>
                <a:gd name="connsiteX4" fmla="*/ 2096 w 5588"/>
                <a:gd name="connsiteY4" fmla="*/ 2096 h 3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8" h="30735">
                  <a:moveTo>
                    <a:pt x="2096" y="2096"/>
                  </a:moveTo>
                  <a:lnTo>
                    <a:pt x="4610" y="3493"/>
                  </a:lnTo>
                  <a:lnTo>
                    <a:pt x="4610" y="28640"/>
                  </a:lnTo>
                  <a:lnTo>
                    <a:pt x="2096" y="27243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6" name="Forma libre 66">
              <a:extLst>
                <a:ext uri="{FF2B5EF4-FFF2-40B4-BE49-F238E27FC236}">
                  <a16:creationId xmlns:a16="http://schemas.microsoft.com/office/drawing/2014/main" id="{C5AEF222-6B2A-2B40-BC11-E448B0CDE137}"/>
                </a:ext>
              </a:extLst>
            </p:cNvPr>
            <p:cNvSpPr/>
            <p:nvPr/>
          </p:nvSpPr>
          <p:spPr>
            <a:xfrm>
              <a:off x="7856598" y="4269213"/>
              <a:ext cx="13971" cy="30735"/>
            </a:xfrm>
            <a:custGeom>
              <a:avLst/>
              <a:gdLst>
                <a:gd name="connsiteX0" fmla="*/ 3493 w 13970"/>
                <a:gd name="connsiteY0" fmla="*/ 20904 h 30735"/>
                <a:gd name="connsiteX1" fmla="*/ 7404 w 13970"/>
                <a:gd name="connsiteY1" fmla="*/ 25934 h 30735"/>
                <a:gd name="connsiteX2" fmla="*/ 11037 w 13970"/>
                <a:gd name="connsiteY2" fmla="*/ 23698 h 30735"/>
                <a:gd name="connsiteX3" fmla="*/ 2375 w 13970"/>
                <a:gd name="connsiteY3" fmla="*/ 6654 h 30735"/>
                <a:gd name="connsiteX4" fmla="*/ 8522 w 13970"/>
                <a:gd name="connsiteY4" fmla="*/ 3022 h 30735"/>
                <a:gd name="connsiteX5" fmla="*/ 13551 w 13970"/>
                <a:gd name="connsiteY5" fmla="*/ 8890 h 30735"/>
                <a:gd name="connsiteX6" fmla="*/ 11596 w 13970"/>
                <a:gd name="connsiteY6" fmla="*/ 10287 h 30735"/>
                <a:gd name="connsiteX7" fmla="*/ 8522 w 13970"/>
                <a:gd name="connsiteY7" fmla="*/ 6375 h 30735"/>
                <a:gd name="connsiteX8" fmla="*/ 5169 w 13970"/>
                <a:gd name="connsiteY8" fmla="*/ 8331 h 30735"/>
                <a:gd name="connsiteX9" fmla="*/ 13831 w 13970"/>
                <a:gd name="connsiteY9" fmla="*/ 25096 h 30735"/>
                <a:gd name="connsiteX10" fmla="*/ 7684 w 13970"/>
                <a:gd name="connsiteY10" fmla="*/ 29287 h 30735"/>
                <a:gd name="connsiteX11" fmla="*/ 2096 w 13970"/>
                <a:gd name="connsiteY11" fmla="*/ 22581 h 30735"/>
                <a:gd name="connsiteX12" fmla="*/ 3493 w 13970"/>
                <a:gd name="connsiteY12" fmla="*/ 20904 h 3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70" h="30735">
                  <a:moveTo>
                    <a:pt x="3493" y="20904"/>
                  </a:moveTo>
                  <a:cubicBezTo>
                    <a:pt x="4331" y="23140"/>
                    <a:pt x="5728" y="25096"/>
                    <a:pt x="7404" y="25934"/>
                  </a:cubicBezTo>
                  <a:cubicBezTo>
                    <a:pt x="9081" y="26772"/>
                    <a:pt x="11037" y="26493"/>
                    <a:pt x="11037" y="23698"/>
                  </a:cubicBezTo>
                  <a:cubicBezTo>
                    <a:pt x="11037" y="17831"/>
                    <a:pt x="2375" y="16434"/>
                    <a:pt x="2375" y="6654"/>
                  </a:cubicBezTo>
                  <a:cubicBezTo>
                    <a:pt x="2375" y="3581"/>
                    <a:pt x="4051" y="507"/>
                    <a:pt x="8522" y="3022"/>
                  </a:cubicBezTo>
                  <a:cubicBezTo>
                    <a:pt x="10478" y="4140"/>
                    <a:pt x="12434" y="5816"/>
                    <a:pt x="13551" y="8890"/>
                  </a:cubicBezTo>
                  <a:lnTo>
                    <a:pt x="11596" y="10287"/>
                  </a:lnTo>
                  <a:cubicBezTo>
                    <a:pt x="11037" y="8610"/>
                    <a:pt x="9919" y="6934"/>
                    <a:pt x="8522" y="6375"/>
                  </a:cubicBezTo>
                  <a:cubicBezTo>
                    <a:pt x="5728" y="4698"/>
                    <a:pt x="5169" y="6654"/>
                    <a:pt x="5169" y="8331"/>
                  </a:cubicBezTo>
                  <a:cubicBezTo>
                    <a:pt x="5169" y="14757"/>
                    <a:pt x="13831" y="15875"/>
                    <a:pt x="13831" y="25096"/>
                  </a:cubicBezTo>
                  <a:cubicBezTo>
                    <a:pt x="13831" y="29845"/>
                    <a:pt x="11037" y="31243"/>
                    <a:pt x="7684" y="29287"/>
                  </a:cubicBezTo>
                  <a:cubicBezTo>
                    <a:pt x="5448" y="27890"/>
                    <a:pt x="3213" y="25654"/>
                    <a:pt x="2096" y="22581"/>
                  </a:cubicBezTo>
                  <a:lnTo>
                    <a:pt x="3493" y="2090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67">
              <a:extLst>
                <a:ext uri="{FF2B5EF4-FFF2-40B4-BE49-F238E27FC236}">
                  <a16:creationId xmlns:a16="http://schemas.microsoft.com/office/drawing/2014/main" id="{3B4F69CC-72DD-3D4C-BADD-AA3CFD733F14}"/>
                </a:ext>
              </a:extLst>
            </p:cNvPr>
            <p:cNvSpPr/>
            <p:nvPr/>
          </p:nvSpPr>
          <p:spPr>
            <a:xfrm>
              <a:off x="7869451" y="4279081"/>
              <a:ext cx="19559" cy="33529"/>
            </a:xfrm>
            <a:custGeom>
              <a:avLst/>
              <a:gdLst>
                <a:gd name="connsiteX0" fmla="*/ 9640 w 19558"/>
                <a:gd name="connsiteY0" fmla="*/ 2096 h 33529"/>
                <a:gd name="connsiteX1" fmla="*/ 11875 w 19558"/>
                <a:gd name="connsiteY1" fmla="*/ 3493 h 33529"/>
                <a:gd name="connsiteX2" fmla="*/ 19419 w 19558"/>
                <a:gd name="connsiteY2" fmla="*/ 33110 h 33529"/>
                <a:gd name="connsiteX3" fmla="*/ 16625 w 19558"/>
                <a:gd name="connsiteY3" fmla="*/ 31434 h 33529"/>
                <a:gd name="connsiteX4" fmla="*/ 14948 w 19558"/>
                <a:gd name="connsiteY4" fmla="*/ 24169 h 33529"/>
                <a:gd name="connsiteX5" fmla="*/ 6566 w 19558"/>
                <a:gd name="connsiteY5" fmla="*/ 19140 h 33529"/>
                <a:gd name="connsiteX6" fmla="*/ 4890 w 19558"/>
                <a:gd name="connsiteY6" fmla="*/ 24448 h 33529"/>
                <a:gd name="connsiteX7" fmla="*/ 2096 w 19558"/>
                <a:gd name="connsiteY7" fmla="*/ 22772 h 33529"/>
                <a:gd name="connsiteX8" fmla="*/ 9640 w 19558"/>
                <a:gd name="connsiteY8" fmla="*/ 2096 h 33529"/>
                <a:gd name="connsiteX9" fmla="*/ 13831 w 19558"/>
                <a:gd name="connsiteY9" fmla="*/ 20816 h 33529"/>
                <a:gd name="connsiteX10" fmla="*/ 10478 w 19558"/>
                <a:gd name="connsiteY10" fmla="*/ 7404 h 33529"/>
                <a:gd name="connsiteX11" fmla="*/ 10478 w 19558"/>
                <a:gd name="connsiteY11" fmla="*/ 7404 h 33529"/>
                <a:gd name="connsiteX12" fmla="*/ 7125 w 19558"/>
                <a:gd name="connsiteY12" fmla="*/ 17184 h 33529"/>
                <a:gd name="connsiteX13" fmla="*/ 13831 w 19558"/>
                <a:gd name="connsiteY13" fmla="*/ 20816 h 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58" h="33529">
                  <a:moveTo>
                    <a:pt x="9640" y="2096"/>
                  </a:moveTo>
                  <a:lnTo>
                    <a:pt x="11875" y="3493"/>
                  </a:lnTo>
                  <a:lnTo>
                    <a:pt x="19419" y="33110"/>
                  </a:lnTo>
                  <a:lnTo>
                    <a:pt x="16625" y="31434"/>
                  </a:lnTo>
                  <a:lnTo>
                    <a:pt x="14948" y="24169"/>
                  </a:lnTo>
                  <a:lnTo>
                    <a:pt x="6566" y="19140"/>
                  </a:lnTo>
                  <a:lnTo>
                    <a:pt x="4890" y="24448"/>
                  </a:lnTo>
                  <a:lnTo>
                    <a:pt x="2096" y="22772"/>
                  </a:lnTo>
                  <a:lnTo>
                    <a:pt x="9640" y="2096"/>
                  </a:lnTo>
                  <a:close/>
                  <a:moveTo>
                    <a:pt x="13831" y="20816"/>
                  </a:moveTo>
                  <a:lnTo>
                    <a:pt x="10478" y="7404"/>
                  </a:lnTo>
                  <a:lnTo>
                    <a:pt x="10478" y="7404"/>
                  </a:lnTo>
                  <a:lnTo>
                    <a:pt x="7125" y="17184"/>
                  </a:lnTo>
                  <a:lnTo>
                    <a:pt x="13831" y="2081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68">
              <a:extLst>
                <a:ext uri="{FF2B5EF4-FFF2-40B4-BE49-F238E27FC236}">
                  <a16:creationId xmlns:a16="http://schemas.microsoft.com/office/drawing/2014/main" id="{8F90CD9C-C120-C34A-9405-E37461C4AD63}"/>
                </a:ext>
              </a:extLst>
            </p:cNvPr>
            <p:cNvSpPr/>
            <p:nvPr/>
          </p:nvSpPr>
          <p:spPr>
            <a:xfrm>
              <a:off x="7884539" y="4283831"/>
              <a:ext cx="16765" cy="33529"/>
            </a:xfrm>
            <a:custGeom>
              <a:avLst/>
              <a:gdLst>
                <a:gd name="connsiteX0" fmla="*/ 7963 w 16764"/>
                <a:gd name="connsiteY0" fmla="*/ 8522 h 33529"/>
                <a:gd name="connsiteX1" fmla="*/ 2096 w 16764"/>
                <a:gd name="connsiteY1" fmla="*/ 5169 h 33529"/>
                <a:gd name="connsiteX2" fmla="*/ 2096 w 16764"/>
                <a:gd name="connsiteY2" fmla="*/ 2096 h 33529"/>
                <a:gd name="connsiteX3" fmla="*/ 16066 w 16764"/>
                <a:gd name="connsiteY3" fmla="*/ 10198 h 33529"/>
                <a:gd name="connsiteX4" fmla="*/ 16066 w 16764"/>
                <a:gd name="connsiteY4" fmla="*/ 13272 h 33529"/>
                <a:gd name="connsiteX5" fmla="*/ 10198 w 16764"/>
                <a:gd name="connsiteY5" fmla="*/ 9919 h 33529"/>
                <a:gd name="connsiteX6" fmla="*/ 10198 w 16764"/>
                <a:gd name="connsiteY6" fmla="*/ 31993 h 33529"/>
                <a:gd name="connsiteX7" fmla="*/ 7684 w 16764"/>
                <a:gd name="connsiteY7" fmla="*/ 30596 h 33529"/>
                <a:gd name="connsiteX8" fmla="*/ 7684 w 16764"/>
                <a:gd name="connsiteY8" fmla="*/ 8522 h 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64" h="33529">
                  <a:moveTo>
                    <a:pt x="7963" y="8522"/>
                  </a:moveTo>
                  <a:lnTo>
                    <a:pt x="2096" y="5169"/>
                  </a:lnTo>
                  <a:lnTo>
                    <a:pt x="2096" y="2096"/>
                  </a:lnTo>
                  <a:lnTo>
                    <a:pt x="16066" y="10198"/>
                  </a:lnTo>
                  <a:lnTo>
                    <a:pt x="16066" y="13272"/>
                  </a:lnTo>
                  <a:lnTo>
                    <a:pt x="10198" y="9919"/>
                  </a:lnTo>
                  <a:lnTo>
                    <a:pt x="10198" y="31993"/>
                  </a:lnTo>
                  <a:lnTo>
                    <a:pt x="7684" y="30596"/>
                  </a:lnTo>
                  <a:lnTo>
                    <a:pt x="7684" y="852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69">
              <a:extLst>
                <a:ext uri="{FF2B5EF4-FFF2-40B4-BE49-F238E27FC236}">
                  <a16:creationId xmlns:a16="http://schemas.microsoft.com/office/drawing/2014/main" id="{7FED17BD-9B75-9E40-BCC3-F16DAAFB450B}"/>
                </a:ext>
              </a:extLst>
            </p:cNvPr>
            <p:cNvSpPr/>
            <p:nvPr/>
          </p:nvSpPr>
          <p:spPr>
            <a:xfrm>
              <a:off x="7852842" y="4175148"/>
              <a:ext cx="53088" cy="64265"/>
            </a:xfrm>
            <a:custGeom>
              <a:avLst/>
              <a:gdLst>
                <a:gd name="connsiteX0" fmla="*/ 8645 w 53088"/>
                <a:gd name="connsiteY0" fmla="*/ 42882 h 64264"/>
                <a:gd name="connsiteX1" fmla="*/ 43292 w 53088"/>
                <a:gd name="connsiteY1" fmla="*/ 60485 h 64264"/>
                <a:gd name="connsiteX2" fmla="*/ 44689 w 53088"/>
                <a:gd name="connsiteY2" fmla="*/ 21647 h 64264"/>
                <a:gd name="connsiteX3" fmla="*/ 10042 w 53088"/>
                <a:gd name="connsiteY3" fmla="*/ 4044 h 64264"/>
                <a:gd name="connsiteX4" fmla="*/ 8645 w 53088"/>
                <a:gd name="connsiteY4" fmla="*/ 42882 h 6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8" h="64264">
                  <a:moveTo>
                    <a:pt x="8645" y="42882"/>
                  </a:moveTo>
                  <a:cubicBezTo>
                    <a:pt x="17866" y="58529"/>
                    <a:pt x="33513" y="66352"/>
                    <a:pt x="43292" y="60485"/>
                  </a:cubicBezTo>
                  <a:cubicBezTo>
                    <a:pt x="53351" y="54617"/>
                    <a:pt x="53910" y="37294"/>
                    <a:pt x="44689" y="21647"/>
                  </a:cubicBezTo>
                  <a:cubicBezTo>
                    <a:pt x="35469" y="6000"/>
                    <a:pt x="19822" y="-1824"/>
                    <a:pt x="10042" y="4044"/>
                  </a:cubicBezTo>
                  <a:cubicBezTo>
                    <a:pt x="-16" y="9911"/>
                    <a:pt x="-575" y="27235"/>
                    <a:pt x="8645" y="42882"/>
                  </a:cubicBezTo>
                  <a:close/>
                </a:path>
              </a:pathLst>
            </a:custGeom>
            <a:solidFill>
              <a:srgbClr val="D964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70">
              <a:extLst>
                <a:ext uri="{FF2B5EF4-FFF2-40B4-BE49-F238E27FC236}">
                  <a16:creationId xmlns:a16="http://schemas.microsoft.com/office/drawing/2014/main" id="{AF1E5FC0-7A4A-3E41-8E58-92465E20A6AE}"/>
                </a:ext>
              </a:extLst>
            </p:cNvPr>
            <p:cNvSpPr/>
            <p:nvPr/>
          </p:nvSpPr>
          <p:spPr>
            <a:xfrm>
              <a:off x="7814929" y="4054692"/>
              <a:ext cx="145294" cy="170441"/>
            </a:xfrm>
            <a:custGeom>
              <a:avLst/>
              <a:gdLst>
                <a:gd name="connsiteX0" fmla="*/ 88750 w 145293"/>
                <a:gd name="connsiteY0" fmla="*/ 158029 h 170440"/>
                <a:gd name="connsiteX1" fmla="*/ 82323 w 145293"/>
                <a:gd name="connsiteY1" fmla="*/ 161661 h 170440"/>
                <a:gd name="connsiteX2" fmla="*/ 52426 w 145293"/>
                <a:gd name="connsiteY2" fmla="*/ 169205 h 170440"/>
                <a:gd name="connsiteX3" fmla="*/ 27558 w 145293"/>
                <a:gd name="connsiteY3" fmla="*/ 162500 h 170440"/>
                <a:gd name="connsiteX4" fmla="*/ 2132 w 145293"/>
                <a:gd name="connsiteY4" fmla="*/ 113882 h 170440"/>
                <a:gd name="connsiteX5" fmla="*/ 19176 w 145293"/>
                <a:gd name="connsiteY5" fmla="*/ 53529 h 170440"/>
                <a:gd name="connsiteX6" fmla="*/ 118926 w 145293"/>
                <a:gd name="connsiteY6" fmla="*/ 8823 h 170440"/>
                <a:gd name="connsiteX7" fmla="*/ 133455 w 145293"/>
                <a:gd name="connsiteY7" fmla="*/ 106338 h 170440"/>
                <a:gd name="connsiteX8" fmla="*/ 105514 w 145293"/>
                <a:gd name="connsiteY8" fmla="*/ 90691 h 170440"/>
                <a:gd name="connsiteX9" fmla="*/ 102720 w 145293"/>
                <a:gd name="connsiteY9" fmla="*/ 36206 h 170440"/>
                <a:gd name="connsiteX10" fmla="*/ 94058 w 145293"/>
                <a:gd name="connsiteY10" fmla="*/ 33970 h 170440"/>
                <a:gd name="connsiteX11" fmla="*/ 46838 w 145293"/>
                <a:gd name="connsiteY11" fmla="*/ 69735 h 170440"/>
                <a:gd name="connsiteX12" fmla="*/ 34264 w 145293"/>
                <a:gd name="connsiteY12" fmla="*/ 112764 h 170440"/>
                <a:gd name="connsiteX13" fmla="*/ 44044 w 145293"/>
                <a:gd name="connsiteY13" fmla="*/ 135117 h 170440"/>
                <a:gd name="connsiteX14" fmla="*/ 68352 w 145293"/>
                <a:gd name="connsiteY14" fmla="*/ 133161 h 170440"/>
                <a:gd name="connsiteX15" fmla="*/ 73382 w 145293"/>
                <a:gd name="connsiteY15" fmla="*/ 130088 h 170440"/>
                <a:gd name="connsiteX16" fmla="*/ 88750 w 145293"/>
                <a:gd name="connsiteY16" fmla="*/ 158029 h 17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293" h="170440">
                  <a:moveTo>
                    <a:pt x="88750" y="158029"/>
                  </a:moveTo>
                  <a:cubicBezTo>
                    <a:pt x="86514" y="159426"/>
                    <a:pt x="84558" y="160544"/>
                    <a:pt x="82323" y="161661"/>
                  </a:cubicBezTo>
                  <a:cubicBezTo>
                    <a:pt x="72264" y="166691"/>
                    <a:pt x="61926" y="169205"/>
                    <a:pt x="52426" y="169205"/>
                  </a:cubicBezTo>
                  <a:cubicBezTo>
                    <a:pt x="43485" y="169205"/>
                    <a:pt x="35103" y="166970"/>
                    <a:pt x="27558" y="162500"/>
                  </a:cubicBezTo>
                  <a:cubicBezTo>
                    <a:pt x="12191" y="153279"/>
                    <a:pt x="2970" y="135676"/>
                    <a:pt x="2132" y="113882"/>
                  </a:cubicBezTo>
                  <a:cubicBezTo>
                    <a:pt x="1573" y="94323"/>
                    <a:pt x="7441" y="73088"/>
                    <a:pt x="19176" y="53529"/>
                  </a:cubicBezTo>
                  <a:cubicBezTo>
                    <a:pt x="44882" y="10500"/>
                    <a:pt x="88470" y="-9338"/>
                    <a:pt x="118926" y="8823"/>
                  </a:cubicBezTo>
                  <a:cubicBezTo>
                    <a:pt x="146588" y="25309"/>
                    <a:pt x="152176" y="66662"/>
                    <a:pt x="133455" y="106338"/>
                  </a:cubicBezTo>
                  <a:lnTo>
                    <a:pt x="105514" y="90691"/>
                  </a:lnTo>
                  <a:cubicBezTo>
                    <a:pt x="116691" y="65544"/>
                    <a:pt x="113617" y="42912"/>
                    <a:pt x="102720" y="36206"/>
                  </a:cubicBezTo>
                  <a:cubicBezTo>
                    <a:pt x="100205" y="34809"/>
                    <a:pt x="97411" y="33970"/>
                    <a:pt x="94058" y="33970"/>
                  </a:cubicBezTo>
                  <a:cubicBezTo>
                    <a:pt x="80367" y="33970"/>
                    <a:pt x="60808" y="46265"/>
                    <a:pt x="46838" y="69735"/>
                  </a:cubicBezTo>
                  <a:cubicBezTo>
                    <a:pt x="38456" y="83706"/>
                    <a:pt x="33985" y="99632"/>
                    <a:pt x="34264" y="112764"/>
                  </a:cubicBezTo>
                  <a:cubicBezTo>
                    <a:pt x="34544" y="123382"/>
                    <a:pt x="38176" y="131485"/>
                    <a:pt x="44044" y="135117"/>
                  </a:cubicBezTo>
                  <a:cubicBezTo>
                    <a:pt x="49911" y="138470"/>
                    <a:pt x="58853" y="137911"/>
                    <a:pt x="68352" y="133161"/>
                  </a:cubicBezTo>
                  <a:cubicBezTo>
                    <a:pt x="70029" y="132323"/>
                    <a:pt x="71705" y="131206"/>
                    <a:pt x="73382" y="130088"/>
                  </a:cubicBezTo>
                  <a:cubicBezTo>
                    <a:pt x="85117" y="140426"/>
                    <a:pt x="89029" y="157191"/>
                    <a:pt x="88750" y="158029"/>
                  </a:cubicBezTo>
                  <a:close/>
                </a:path>
              </a:pathLst>
            </a:custGeom>
            <a:solidFill>
              <a:srgbClr val="3F4A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71">
              <a:extLst>
                <a:ext uri="{FF2B5EF4-FFF2-40B4-BE49-F238E27FC236}">
                  <a16:creationId xmlns:a16="http://schemas.microsoft.com/office/drawing/2014/main" id="{099BCB3B-B106-E143-90E1-6F4B1BA9D6CE}"/>
                </a:ext>
              </a:extLst>
            </p:cNvPr>
            <p:cNvSpPr/>
            <p:nvPr/>
          </p:nvSpPr>
          <p:spPr>
            <a:xfrm>
              <a:off x="7820977" y="4062454"/>
              <a:ext cx="89412" cy="134117"/>
            </a:xfrm>
            <a:custGeom>
              <a:avLst/>
              <a:gdLst>
                <a:gd name="connsiteX0" fmla="*/ 6702 w 89411"/>
                <a:gd name="connsiteY0" fmla="*/ 131547 h 134117"/>
                <a:gd name="connsiteX1" fmla="*/ 27937 w 89411"/>
                <a:gd name="connsiteY1" fmla="*/ 34591 h 134117"/>
                <a:gd name="connsiteX2" fmla="*/ 79628 w 89411"/>
                <a:gd name="connsiteY2" fmla="*/ 2179 h 134117"/>
                <a:gd name="connsiteX3" fmla="*/ 84099 w 89411"/>
                <a:gd name="connsiteY3" fmla="*/ 10003 h 134117"/>
                <a:gd name="connsiteX4" fmla="*/ 30173 w 89411"/>
                <a:gd name="connsiteY4" fmla="*/ 44929 h 134117"/>
                <a:gd name="connsiteX5" fmla="*/ 8937 w 89411"/>
                <a:gd name="connsiteY5" fmla="*/ 110311 h 134117"/>
                <a:gd name="connsiteX6" fmla="*/ 6702 w 89411"/>
                <a:gd name="connsiteY6" fmla="*/ 131547 h 13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411" h="134117">
                  <a:moveTo>
                    <a:pt x="6702" y="131547"/>
                  </a:moveTo>
                  <a:cubicBezTo>
                    <a:pt x="555" y="126238"/>
                    <a:pt x="-4754" y="70076"/>
                    <a:pt x="27937" y="34591"/>
                  </a:cubicBezTo>
                  <a:cubicBezTo>
                    <a:pt x="60908" y="-1174"/>
                    <a:pt x="70408" y="2179"/>
                    <a:pt x="79628" y="2179"/>
                  </a:cubicBezTo>
                  <a:cubicBezTo>
                    <a:pt x="88849" y="2179"/>
                    <a:pt x="89408" y="6650"/>
                    <a:pt x="84099" y="10003"/>
                  </a:cubicBezTo>
                  <a:cubicBezTo>
                    <a:pt x="78790" y="13356"/>
                    <a:pt x="49173" y="18664"/>
                    <a:pt x="30173" y="44929"/>
                  </a:cubicBezTo>
                  <a:cubicBezTo>
                    <a:pt x="11173" y="71194"/>
                    <a:pt x="8378" y="96341"/>
                    <a:pt x="8937" y="110311"/>
                  </a:cubicBezTo>
                  <a:cubicBezTo>
                    <a:pt x="9776" y="124282"/>
                    <a:pt x="10055" y="134620"/>
                    <a:pt x="6702" y="131547"/>
                  </a:cubicBezTo>
                  <a:close/>
                </a:path>
              </a:pathLst>
            </a:custGeom>
            <a:solidFill>
              <a:srgbClr val="A4A9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72">
              <a:extLst>
                <a:ext uri="{FF2B5EF4-FFF2-40B4-BE49-F238E27FC236}">
                  <a16:creationId xmlns:a16="http://schemas.microsoft.com/office/drawing/2014/main" id="{36397242-900A-B248-AA3B-BC70DEEB0F4F}"/>
                </a:ext>
              </a:extLst>
            </p:cNvPr>
            <p:cNvSpPr/>
            <p:nvPr/>
          </p:nvSpPr>
          <p:spPr>
            <a:xfrm>
              <a:off x="7913169" y="4059734"/>
              <a:ext cx="22353" cy="13971"/>
            </a:xfrm>
            <a:custGeom>
              <a:avLst/>
              <a:gdLst>
                <a:gd name="connsiteX0" fmla="*/ 6995 w 22352"/>
                <a:gd name="connsiteY0" fmla="*/ 2105 h 13970"/>
                <a:gd name="connsiteX1" fmla="*/ 22362 w 22352"/>
                <a:gd name="connsiteY1" fmla="*/ 11046 h 13970"/>
                <a:gd name="connsiteX2" fmla="*/ 6995 w 22352"/>
                <a:gd name="connsiteY2" fmla="*/ 10208 h 13970"/>
                <a:gd name="connsiteX3" fmla="*/ 6995 w 22352"/>
                <a:gd name="connsiteY3" fmla="*/ 2105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52" h="13970">
                  <a:moveTo>
                    <a:pt x="6995" y="2105"/>
                  </a:moveTo>
                  <a:cubicBezTo>
                    <a:pt x="11465" y="1825"/>
                    <a:pt x="20127" y="7972"/>
                    <a:pt x="22362" y="11046"/>
                  </a:cubicBezTo>
                  <a:cubicBezTo>
                    <a:pt x="24598" y="14119"/>
                    <a:pt x="11745" y="9370"/>
                    <a:pt x="6995" y="10208"/>
                  </a:cubicBezTo>
                  <a:cubicBezTo>
                    <a:pt x="2245" y="11325"/>
                    <a:pt x="-1108" y="2943"/>
                    <a:pt x="6995" y="2105"/>
                  </a:cubicBezTo>
                  <a:close/>
                </a:path>
              </a:pathLst>
            </a:custGeom>
            <a:solidFill>
              <a:srgbClr val="A4A9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73">
              <a:extLst>
                <a:ext uri="{FF2B5EF4-FFF2-40B4-BE49-F238E27FC236}">
                  <a16:creationId xmlns:a16="http://schemas.microsoft.com/office/drawing/2014/main" id="{5994EC58-35C7-AC48-BEE3-A35B71DE0DFF}"/>
                </a:ext>
              </a:extLst>
            </p:cNvPr>
            <p:cNvSpPr/>
            <p:nvPr/>
          </p:nvSpPr>
          <p:spPr>
            <a:xfrm>
              <a:off x="7719563" y="4098869"/>
              <a:ext cx="53088" cy="64265"/>
            </a:xfrm>
            <a:custGeom>
              <a:avLst/>
              <a:gdLst>
                <a:gd name="connsiteX0" fmla="*/ 8645 w 53088"/>
                <a:gd name="connsiteY0" fmla="*/ 42882 h 64264"/>
                <a:gd name="connsiteX1" fmla="*/ 43292 w 53088"/>
                <a:gd name="connsiteY1" fmla="*/ 60485 h 64264"/>
                <a:gd name="connsiteX2" fmla="*/ 44689 w 53088"/>
                <a:gd name="connsiteY2" fmla="*/ 21647 h 64264"/>
                <a:gd name="connsiteX3" fmla="*/ 10042 w 53088"/>
                <a:gd name="connsiteY3" fmla="*/ 4044 h 64264"/>
                <a:gd name="connsiteX4" fmla="*/ 8645 w 53088"/>
                <a:gd name="connsiteY4" fmla="*/ 42882 h 6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8" h="64264">
                  <a:moveTo>
                    <a:pt x="8645" y="42882"/>
                  </a:moveTo>
                  <a:cubicBezTo>
                    <a:pt x="17866" y="58529"/>
                    <a:pt x="33513" y="66352"/>
                    <a:pt x="43292" y="60485"/>
                  </a:cubicBezTo>
                  <a:cubicBezTo>
                    <a:pt x="53351" y="54617"/>
                    <a:pt x="53910" y="37294"/>
                    <a:pt x="44689" y="21647"/>
                  </a:cubicBezTo>
                  <a:cubicBezTo>
                    <a:pt x="35469" y="6000"/>
                    <a:pt x="19822" y="-1824"/>
                    <a:pt x="10042" y="4044"/>
                  </a:cubicBezTo>
                  <a:cubicBezTo>
                    <a:pt x="-16" y="9911"/>
                    <a:pt x="-575" y="27235"/>
                    <a:pt x="8645" y="42882"/>
                  </a:cubicBezTo>
                  <a:close/>
                </a:path>
              </a:pathLst>
            </a:custGeom>
            <a:solidFill>
              <a:srgbClr val="D964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74">
              <a:extLst>
                <a:ext uri="{FF2B5EF4-FFF2-40B4-BE49-F238E27FC236}">
                  <a16:creationId xmlns:a16="http://schemas.microsoft.com/office/drawing/2014/main" id="{F197A8F3-DDBE-F745-AB74-61BF8A1BC04A}"/>
                </a:ext>
              </a:extLst>
            </p:cNvPr>
            <p:cNvSpPr/>
            <p:nvPr/>
          </p:nvSpPr>
          <p:spPr>
            <a:xfrm>
              <a:off x="7681650" y="3978413"/>
              <a:ext cx="145294" cy="170441"/>
            </a:xfrm>
            <a:custGeom>
              <a:avLst/>
              <a:gdLst>
                <a:gd name="connsiteX0" fmla="*/ 88750 w 145293"/>
                <a:gd name="connsiteY0" fmla="*/ 158029 h 170440"/>
                <a:gd name="connsiteX1" fmla="*/ 82323 w 145293"/>
                <a:gd name="connsiteY1" fmla="*/ 161661 h 170440"/>
                <a:gd name="connsiteX2" fmla="*/ 52426 w 145293"/>
                <a:gd name="connsiteY2" fmla="*/ 169205 h 170440"/>
                <a:gd name="connsiteX3" fmla="*/ 27559 w 145293"/>
                <a:gd name="connsiteY3" fmla="*/ 162500 h 170440"/>
                <a:gd name="connsiteX4" fmla="*/ 2132 w 145293"/>
                <a:gd name="connsiteY4" fmla="*/ 113882 h 170440"/>
                <a:gd name="connsiteX5" fmla="*/ 19176 w 145293"/>
                <a:gd name="connsiteY5" fmla="*/ 53529 h 170440"/>
                <a:gd name="connsiteX6" fmla="*/ 118926 w 145293"/>
                <a:gd name="connsiteY6" fmla="*/ 8823 h 170440"/>
                <a:gd name="connsiteX7" fmla="*/ 133455 w 145293"/>
                <a:gd name="connsiteY7" fmla="*/ 106338 h 170440"/>
                <a:gd name="connsiteX8" fmla="*/ 105514 w 145293"/>
                <a:gd name="connsiteY8" fmla="*/ 90691 h 170440"/>
                <a:gd name="connsiteX9" fmla="*/ 102720 w 145293"/>
                <a:gd name="connsiteY9" fmla="*/ 36206 h 170440"/>
                <a:gd name="connsiteX10" fmla="*/ 94058 w 145293"/>
                <a:gd name="connsiteY10" fmla="*/ 33970 h 170440"/>
                <a:gd name="connsiteX11" fmla="*/ 46838 w 145293"/>
                <a:gd name="connsiteY11" fmla="*/ 69735 h 170440"/>
                <a:gd name="connsiteX12" fmla="*/ 34264 w 145293"/>
                <a:gd name="connsiteY12" fmla="*/ 112764 h 170440"/>
                <a:gd name="connsiteX13" fmla="*/ 44044 w 145293"/>
                <a:gd name="connsiteY13" fmla="*/ 135117 h 170440"/>
                <a:gd name="connsiteX14" fmla="*/ 68353 w 145293"/>
                <a:gd name="connsiteY14" fmla="*/ 133161 h 170440"/>
                <a:gd name="connsiteX15" fmla="*/ 73382 w 145293"/>
                <a:gd name="connsiteY15" fmla="*/ 130088 h 170440"/>
                <a:gd name="connsiteX16" fmla="*/ 88750 w 145293"/>
                <a:gd name="connsiteY16" fmla="*/ 158029 h 17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293" h="170440">
                  <a:moveTo>
                    <a:pt x="88750" y="158029"/>
                  </a:moveTo>
                  <a:cubicBezTo>
                    <a:pt x="86514" y="159426"/>
                    <a:pt x="84558" y="160544"/>
                    <a:pt x="82323" y="161661"/>
                  </a:cubicBezTo>
                  <a:cubicBezTo>
                    <a:pt x="72264" y="166691"/>
                    <a:pt x="61926" y="169205"/>
                    <a:pt x="52426" y="169205"/>
                  </a:cubicBezTo>
                  <a:cubicBezTo>
                    <a:pt x="43485" y="169205"/>
                    <a:pt x="35103" y="166970"/>
                    <a:pt x="27559" y="162500"/>
                  </a:cubicBezTo>
                  <a:cubicBezTo>
                    <a:pt x="12191" y="153279"/>
                    <a:pt x="2970" y="135676"/>
                    <a:pt x="2132" y="113882"/>
                  </a:cubicBezTo>
                  <a:cubicBezTo>
                    <a:pt x="1573" y="94323"/>
                    <a:pt x="7441" y="73088"/>
                    <a:pt x="19176" y="53529"/>
                  </a:cubicBezTo>
                  <a:cubicBezTo>
                    <a:pt x="44882" y="10500"/>
                    <a:pt x="88470" y="-9338"/>
                    <a:pt x="118926" y="8823"/>
                  </a:cubicBezTo>
                  <a:cubicBezTo>
                    <a:pt x="146588" y="25309"/>
                    <a:pt x="152176" y="66662"/>
                    <a:pt x="133455" y="106338"/>
                  </a:cubicBezTo>
                  <a:lnTo>
                    <a:pt x="105514" y="90691"/>
                  </a:lnTo>
                  <a:cubicBezTo>
                    <a:pt x="116691" y="65544"/>
                    <a:pt x="113617" y="42912"/>
                    <a:pt x="102720" y="36206"/>
                  </a:cubicBezTo>
                  <a:cubicBezTo>
                    <a:pt x="100205" y="34809"/>
                    <a:pt x="97411" y="33970"/>
                    <a:pt x="94058" y="33970"/>
                  </a:cubicBezTo>
                  <a:cubicBezTo>
                    <a:pt x="80367" y="33970"/>
                    <a:pt x="60808" y="46265"/>
                    <a:pt x="46838" y="69735"/>
                  </a:cubicBezTo>
                  <a:cubicBezTo>
                    <a:pt x="38456" y="83706"/>
                    <a:pt x="33985" y="99632"/>
                    <a:pt x="34264" y="112764"/>
                  </a:cubicBezTo>
                  <a:cubicBezTo>
                    <a:pt x="34544" y="123382"/>
                    <a:pt x="38176" y="131485"/>
                    <a:pt x="44044" y="135117"/>
                  </a:cubicBezTo>
                  <a:cubicBezTo>
                    <a:pt x="49911" y="138470"/>
                    <a:pt x="58853" y="137911"/>
                    <a:pt x="68353" y="133161"/>
                  </a:cubicBezTo>
                  <a:cubicBezTo>
                    <a:pt x="70029" y="132323"/>
                    <a:pt x="71705" y="131206"/>
                    <a:pt x="73382" y="130088"/>
                  </a:cubicBezTo>
                  <a:cubicBezTo>
                    <a:pt x="85117" y="140705"/>
                    <a:pt x="89029" y="157191"/>
                    <a:pt x="88750" y="158029"/>
                  </a:cubicBezTo>
                  <a:close/>
                </a:path>
              </a:pathLst>
            </a:custGeom>
            <a:solidFill>
              <a:srgbClr val="3F4A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75">
              <a:extLst>
                <a:ext uri="{FF2B5EF4-FFF2-40B4-BE49-F238E27FC236}">
                  <a16:creationId xmlns:a16="http://schemas.microsoft.com/office/drawing/2014/main" id="{4B9768D1-D101-D048-9081-CA7CEB46AB21}"/>
                </a:ext>
              </a:extLst>
            </p:cNvPr>
            <p:cNvSpPr/>
            <p:nvPr/>
          </p:nvSpPr>
          <p:spPr>
            <a:xfrm>
              <a:off x="7687977" y="3986733"/>
              <a:ext cx="89412" cy="131323"/>
            </a:xfrm>
            <a:custGeom>
              <a:avLst/>
              <a:gdLst>
                <a:gd name="connsiteX0" fmla="*/ 6702 w 89411"/>
                <a:gd name="connsiteY0" fmla="*/ 131547 h 131323"/>
                <a:gd name="connsiteX1" fmla="*/ 27937 w 89411"/>
                <a:gd name="connsiteY1" fmla="*/ 34591 h 131323"/>
                <a:gd name="connsiteX2" fmla="*/ 79628 w 89411"/>
                <a:gd name="connsiteY2" fmla="*/ 2179 h 131323"/>
                <a:gd name="connsiteX3" fmla="*/ 84099 w 89411"/>
                <a:gd name="connsiteY3" fmla="*/ 10003 h 131323"/>
                <a:gd name="connsiteX4" fmla="*/ 30172 w 89411"/>
                <a:gd name="connsiteY4" fmla="*/ 44929 h 131323"/>
                <a:gd name="connsiteX5" fmla="*/ 8937 w 89411"/>
                <a:gd name="connsiteY5" fmla="*/ 110311 h 131323"/>
                <a:gd name="connsiteX6" fmla="*/ 6702 w 89411"/>
                <a:gd name="connsiteY6" fmla="*/ 131547 h 13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411" h="131323">
                  <a:moveTo>
                    <a:pt x="6702" y="131547"/>
                  </a:moveTo>
                  <a:cubicBezTo>
                    <a:pt x="555" y="126238"/>
                    <a:pt x="-4754" y="70076"/>
                    <a:pt x="27937" y="34591"/>
                  </a:cubicBezTo>
                  <a:cubicBezTo>
                    <a:pt x="60908" y="-1174"/>
                    <a:pt x="70408" y="2179"/>
                    <a:pt x="79628" y="2179"/>
                  </a:cubicBezTo>
                  <a:cubicBezTo>
                    <a:pt x="88849" y="2179"/>
                    <a:pt x="89408" y="6650"/>
                    <a:pt x="84099" y="10003"/>
                  </a:cubicBezTo>
                  <a:cubicBezTo>
                    <a:pt x="78790" y="13356"/>
                    <a:pt x="49172" y="18664"/>
                    <a:pt x="30172" y="44929"/>
                  </a:cubicBezTo>
                  <a:cubicBezTo>
                    <a:pt x="11173" y="71194"/>
                    <a:pt x="8378" y="96341"/>
                    <a:pt x="8937" y="110311"/>
                  </a:cubicBezTo>
                  <a:cubicBezTo>
                    <a:pt x="9776" y="124002"/>
                    <a:pt x="10055" y="134341"/>
                    <a:pt x="6702" y="131547"/>
                  </a:cubicBezTo>
                  <a:close/>
                </a:path>
              </a:pathLst>
            </a:custGeom>
            <a:solidFill>
              <a:srgbClr val="A4A9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76">
              <a:extLst>
                <a:ext uri="{FF2B5EF4-FFF2-40B4-BE49-F238E27FC236}">
                  <a16:creationId xmlns:a16="http://schemas.microsoft.com/office/drawing/2014/main" id="{F6296C8C-6315-DB4C-9CAF-3018C3C5D602}"/>
                </a:ext>
              </a:extLst>
            </p:cNvPr>
            <p:cNvSpPr/>
            <p:nvPr/>
          </p:nvSpPr>
          <p:spPr>
            <a:xfrm>
              <a:off x="7780169" y="3984014"/>
              <a:ext cx="22353" cy="13971"/>
            </a:xfrm>
            <a:custGeom>
              <a:avLst/>
              <a:gdLst>
                <a:gd name="connsiteX0" fmla="*/ 6995 w 22352"/>
                <a:gd name="connsiteY0" fmla="*/ 2105 h 13970"/>
                <a:gd name="connsiteX1" fmla="*/ 22362 w 22352"/>
                <a:gd name="connsiteY1" fmla="*/ 11046 h 13970"/>
                <a:gd name="connsiteX2" fmla="*/ 6995 w 22352"/>
                <a:gd name="connsiteY2" fmla="*/ 10208 h 13970"/>
                <a:gd name="connsiteX3" fmla="*/ 6995 w 22352"/>
                <a:gd name="connsiteY3" fmla="*/ 2105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52" h="13970">
                  <a:moveTo>
                    <a:pt x="6995" y="2105"/>
                  </a:moveTo>
                  <a:cubicBezTo>
                    <a:pt x="11465" y="1825"/>
                    <a:pt x="20127" y="7972"/>
                    <a:pt x="22362" y="11046"/>
                  </a:cubicBezTo>
                  <a:cubicBezTo>
                    <a:pt x="24598" y="14119"/>
                    <a:pt x="11745" y="9369"/>
                    <a:pt x="6995" y="10208"/>
                  </a:cubicBezTo>
                  <a:cubicBezTo>
                    <a:pt x="2245" y="11046"/>
                    <a:pt x="-1108" y="2664"/>
                    <a:pt x="6995" y="2105"/>
                  </a:cubicBezTo>
                  <a:close/>
                </a:path>
              </a:pathLst>
            </a:custGeom>
            <a:solidFill>
              <a:srgbClr val="A4A9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77">
              <a:extLst>
                <a:ext uri="{FF2B5EF4-FFF2-40B4-BE49-F238E27FC236}">
                  <a16:creationId xmlns:a16="http://schemas.microsoft.com/office/drawing/2014/main" id="{C0579185-79FC-B245-B261-3906B05C8285}"/>
                </a:ext>
              </a:extLst>
            </p:cNvPr>
            <p:cNvSpPr/>
            <p:nvPr/>
          </p:nvSpPr>
          <p:spPr>
            <a:xfrm>
              <a:off x="7580137" y="4017560"/>
              <a:ext cx="53088" cy="64265"/>
            </a:xfrm>
            <a:custGeom>
              <a:avLst/>
              <a:gdLst>
                <a:gd name="connsiteX0" fmla="*/ 8645 w 53088"/>
                <a:gd name="connsiteY0" fmla="*/ 42882 h 64264"/>
                <a:gd name="connsiteX1" fmla="*/ 43292 w 53088"/>
                <a:gd name="connsiteY1" fmla="*/ 60485 h 64264"/>
                <a:gd name="connsiteX2" fmla="*/ 44689 w 53088"/>
                <a:gd name="connsiteY2" fmla="*/ 21647 h 64264"/>
                <a:gd name="connsiteX3" fmla="*/ 10042 w 53088"/>
                <a:gd name="connsiteY3" fmla="*/ 4044 h 64264"/>
                <a:gd name="connsiteX4" fmla="*/ 8645 w 53088"/>
                <a:gd name="connsiteY4" fmla="*/ 42882 h 6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8" h="64264">
                  <a:moveTo>
                    <a:pt x="8645" y="42882"/>
                  </a:moveTo>
                  <a:cubicBezTo>
                    <a:pt x="17866" y="58529"/>
                    <a:pt x="33513" y="66352"/>
                    <a:pt x="43292" y="60485"/>
                  </a:cubicBezTo>
                  <a:cubicBezTo>
                    <a:pt x="53351" y="54617"/>
                    <a:pt x="53910" y="37294"/>
                    <a:pt x="44689" y="21647"/>
                  </a:cubicBezTo>
                  <a:cubicBezTo>
                    <a:pt x="35469" y="6000"/>
                    <a:pt x="19822" y="-1824"/>
                    <a:pt x="10042" y="4044"/>
                  </a:cubicBezTo>
                  <a:cubicBezTo>
                    <a:pt x="-16" y="9911"/>
                    <a:pt x="-575" y="27514"/>
                    <a:pt x="8645" y="42882"/>
                  </a:cubicBezTo>
                  <a:close/>
                </a:path>
              </a:pathLst>
            </a:custGeom>
            <a:solidFill>
              <a:srgbClr val="D964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78">
              <a:extLst>
                <a:ext uri="{FF2B5EF4-FFF2-40B4-BE49-F238E27FC236}">
                  <a16:creationId xmlns:a16="http://schemas.microsoft.com/office/drawing/2014/main" id="{13561467-636B-E941-966F-31782312D6EE}"/>
                </a:ext>
              </a:extLst>
            </p:cNvPr>
            <p:cNvSpPr/>
            <p:nvPr/>
          </p:nvSpPr>
          <p:spPr>
            <a:xfrm>
              <a:off x="7542224" y="3897104"/>
              <a:ext cx="145294" cy="170441"/>
            </a:xfrm>
            <a:custGeom>
              <a:avLst/>
              <a:gdLst>
                <a:gd name="connsiteX0" fmla="*/ 88750 w 145293"/>
                <a:gd name="connsiteY0" fmla="*/ 158029 h 170440"/>
                <a:gd name="connsiteX1" fmla="*/ 82323 w 145293"/>
                <a:gd name="connsiteY1" fmla="*/ 161661 h 170440"/>
                <a:gd name="connsiteX2" fmla="*/ 52426 w 145293"/>
                <a:gd name="connsiteY2" fmla="*/ 169205 h 170440"/>
                <a:gd name="connsiteX3" fmla="*/ 27559 w 145293"/>
                <a:gd name="connsiteY3" fmla="*/ 162500 h 170440"/>
                <a:gd name="connsiteX4" fmla="*/ 2132 w 145293"/>
                <a:gd name="connsiteY4" fmla="*/ 113882 h 170440"/>
                <a:gd name="connsiteX5" fmla="*/ 19176 w 145293"/>
                <a:gd name="connsiteY5" fmla="*/ 53529 h 170440"/>
                <a:gd name="connsiteX6" fmla="*/ 118926 w 145293"/>
                <a:gd name="connsiteY6" fmla="*/ 8823 h 170440"/>
                <a:gd name="connsiteX7" fmla="*/ 133455 w 145293"/>
                <a:gd name="connsiteY7" fmla="*/ 106338 h 170440"/>
                <a:gd name="connsiteX8" fmla="*/ 105514 w 145293"/>
                <a:gd name="connsiteY8" fmla="*/ 90691 h 170440"/>
                <a:gd name="connsiteX9" fmla="*/ 102720 w 145293"/>
                <a:gd name="connsiteY9" fmla="*/ 36206 h 170440"/>
                <a:gd name="connsiteX10" fmla="*/ 94058 w 145293"/>
                <a:gd name="connsiteY10" fmla="*/ 33970 h 170440"/>
                <a:gd name="connsiteX11" fmla="*/ 46838 w 145293"/>
                <a:gd name="connsiteY11" fmla="*/ 69735 h 170440"/>
                <a:gd name="connsiteX12" fmla="*/ 34264 w 145293"/>
                <a:gd name="connsiteY12" fmla="*/ 112764 h 170440"/>
                <a:gd name="connsiteX13" fmla="*/ 44044 w 145293"/>
                <a:gd name="connsiteY13" fmla="*/ 135117 h 170440"/>
                <a:gd name="connsiteX14" fmla="*/ 68352 w 145293"/>
                <a:gd name="connsiteY14" fmla="*/ 133161 h 170440"/>
                <a:gd name="connsiteX15" fmla="*/ 73382 w 145293"/>
                <a:gd name="connsiteY15" fmla="*/ 130088 h 170440"/>
                <a:gd name="connsiteX16" fmla="*/ 88750 w 145293"/>
                <a:gd name="connsiteY16" fmla="*/ 158029 h 17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293" h="170440">
                  <a:moveTo>
                    <a:pt x="88750" y="158029"/>
                  </a:moveTo>
                  <a:cubicBezTo>
                    <a:pt x="86514" y="159426"/>
                    <a:pt x="84558" y="160544"/>
                    <a:pt x="82323" y="161661"/>
                  </a:cubicBezTo>
                  <a:cubicBezTo>
                    <a:pt x="72264" y="166691"/>
                    <a:pt x="61926" y="169205"/>
                    <a:pt x="52426" y="169205"/>
                  </a:cubicBezTo>
                  <a:cubicBezTo>
                    <a:pt x="43485" y="169205"/>
                    <a:pt x="35103" y="166970"/>
                    <a:pt x="27559" y="162500"/>
                  </a:cubicBezTo>
                  <a:cubicBezTo>
                    <a:pt x="12191" y="153279"/>
                    <a:pt x="2970" y="135676"/>
                    <a:pt x="2132" y="113882"/>
                  </a:cubicBezTo>
                  <a:cubicBezTo>
                    <a:pt x="1573" y="94323"/>
                    <a:pt x="7441" y="73088"/>
                    <a:pt x="19176" y="53529"/>
                  </a:cubicBezTo>
                  <a:cubicBezTo>
                    <a:pt x="44882" y="10500"/>
                    <a:pt x="88470" y="-9338"/>
                    <a:pt x="118926" y="8823"/>
                  </a:cubicBezTo>
                  <a:cubicBezTo>
                    <a:pt x="146588" y="25309"/>
                    <a:pt x="152176" y="66662"/>
                    <a:pt x="133455" y="106338"/>
                  </a:cubicBezTo>
                  <a:lnTo>
                    <a:pt x="105514" y="90691"/>
                  </a:lnTo>
                  <a:cubicBezTo>
                    <a:pt x="116691" y="65544"/>
                    <a:pt x="113617" y="42912"/>
                    <a:pt x="102720" y="36206"/>
                  </a:cubicBezTo>
                  <a:cubicBezTo>
                    <a:pt x="100205" y="34809"/>
                    <a:pt x="97411" y="33970"/>
                    <a:pt x="94058" y="33970"/>
                  </a:cubicBezTo>
                  <a:cubicBezTo>
                    <a:pt x="80367" y="33970"/>
                    <a:pt x="60808" y="46265"/>
                    <a:pt x="46838" y="69735"/>
                  </a:cubicBezTo>
                  <a:cubicBezTo>
                    <a:pt x="38456" y="83706"/>
                    <a:pt x="33985" y="99632"/>
                    <a:pt x="34264" y="112764"/>
                  </a:cubicBezTo>
                  <a:cubicBezTo>
                    <a:pt x="34544" y="123382"/>
                    <a:pt x="38176" y="131485"/>
                    <a:pt x="44044" y="135117"/>
                  </a:cubicBezTo>
                  <a:cubicBezTo>
                    <a:pt x="49911" y="138470"/>
                    <a:pt x="58853" y="137911"/>
                    <a:pt x="68352" y="133161"/>
                  </a:cubicBezTo>
                  <a:cubicBezTo>
                    <a:pt x="70029" y="132323"/>
                    <a:pt x="71705" y="131206"/>
                    <a:pt x="73382" y="130088"/>
                  </a:cubicBezTo>
                  <a:cubicBezTo>
                    <a:pt x="85117" y="140706"/>
                    <a:pt x="89029" y="157191"/>
                    <a:pt x="88750" y="158029"/>
                  </a:cubicBezTo>
                  <a:close/>
                </a:path>
              </a:pathLst>
            </a:custGeom>
            <a:solidFill>
              <a:srgbClr val="3F4A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79">
              <a:extLst>
                <a:ext uri="{FF2B5EF4-FFF2-40B4-BE49-F238E27FC236}">
                  <a16:creationId xmlns:a16="http://schemas.microsoft.com/office/drawing/2014/main" id="{567BCC69-1AF2-B846-BF10-BB7D352A56D6}"/>
                </a:ext>
              </a:extLst>
            </p:cNvPr>
            <p:cNvSpPr/>
            <p:nvPr/>
          </p:nvSpPr>
          <p:spPr>
            <a:xfrm>
              <a:off x="7548271" y="3905145"/>
              <a:ext cx="89412" cy="131323"/>
            </a:xfrm>
            <a:custGeom>
              <a:avLst/>
              <a:gdLst>
                <a:gd name="connsiteX0" fmla="*/ 6702 w 89411"/>
                <a:gd name="connsiteY0" fmla="*/ 131547 h 131323"/>
                <a:gd name="connsiteX1" fmla="*/ 27937 w 89411"/>
                <a:gd name="connsiteY1" fmla="*/ 34591 h 131323"/>
                <a:gd name="connsiteX2" fmla="*/ 79628 w 89411"/>
                <a:gd name="connsiteY2" fmla="*/ 2179 h 131323"/>
                <a:gd name="connsiteX3" fmla="*/ 84099 w 89411"/>
                <a:gd name="connsiteY3" fmla="*/ 10003 h 131323"/>
                <a:gd name="connsiteX4" fmla="*/ 30172 w 89411"/>
                <a:gd name="connsiteY4" fmla="*/ 44929 h 131323"/>
                <a:gd name="connsiteX5" fmla="*/ 8937 w 89411"/>
                <a:gd name="connsiteY5" fmla="*/ 110311 h 131323"/>
                <a:gd name="connsiteX6" fmla="*/ 6702 w 89411"/>
                <a:gd name="connsiteY6" fmla="*/ 131547 h 13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411" h="131323">
                  <a:moveTo>
                    <a:pt x="6702" y="131547"/>
                  </a:moveTo>
                  <a:cubicBezTo>
                    <a:pt x="555" y="126238"/>
                    <a:pt x="-4754" y="70076"/>
                    <a:pt x="27937" y="34591"/>
                  </a:cubicBezTo>
                  <a:cubicBezTo>
                    <a:pt x="60908" y="-1174"/>
                    <a:pt x="70408" y="2179"/>
                    <a:pt x="79628" y="2179"/>
                  </a:cubicBezTo>
                  <a:cubicBezTo>
                    <a:pt x="88849" y="2179"/>
                    <a:pt x="89408" y="6650"/>
                    <a:pt x="84099" y="10003"/>
                  </a:cubicBezTo>
                  <a:cubicBezTo>
                    <a:pt x="78790" y="13356"/>
                    <a:pt x="49172" y="18664"/>
                    <a:pt x="30172" y="44929"/>
                  </a:cubicBezTo>
                  <a:cubicBezTo>
                    <a:pt x="11173" y="71194"/>
                    <a:pt x="8378" y="96341"/>
                    <a:pt x="8937" y="110311"/>
                  </a:cubicBezTo>
                  <a:cubicBezTo>
                    <a:pt x="9776" y="124002"/>
                    <a:pt x="10055" y="134341"/>
                    <a:pt x="6702" y="131547"/>
                  </a:cubicBezTo>
                  <a:close/>
                </a:path>
              </a:pathLst>
            </a:custGeom>
            <a:solidFill>
              <a:srgbClr val="A4A9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80">
              <a:extLst>
                <a:ext uri="{FF2B5EF4-FFF2-40B4-BE49-F238E27FC236}">
                  <a16:creationId xmlns:a16="http://schemas.microsoft.com/office/drawing/2014/main" id="{D10125EC-16D4-DB44-9B48-416ABF12ED36}"/>
                </a:ext>
              </a:extLst>
            </p:cNvPr>
            <p:cNvSpPr/>
            <p:nvPr/>
          </p:nvSpPr>
          <p:spPr>
            <a:xfrm>
              <a:off x="7640464" y="3902426"/>
              <a:ext cx="22353" cy="13971"/>
            </a:xfrm>
            <a:custGeom>
              <a:avLst/>
              <a:gdLst>
                <a:gd name="connsiteX0" fmla="*/ 6995 w 22352"/>
                <a:gd name="connsiteY0" fmla="*/ 2105 h 13970"/>
                <a:gd name="connsiteX1" fmla="*/ 22362 w 22352"/>
                <a:gd name="connsiteY1" fmla="*/ 11046 h 13970"/>
                <a:gd name="connsiteX2" fmla="*/ 6995 w 22352"/>
                <a:gd name="connsiteY2" fmla="*/ 10208 h 13970"/>
                <a:gd name="connsiteX3" fmla="*/ 6995 w 22352"/>
                <a:gd name="connsiteY3" fmla="*/ 2105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52" h="13970">
                  <a:moveTo>
                    <a:pt x="6995" y="2105"/>
                  </a:moveTo>
                  <a:cubicBezTo>
                    <a:pt x="11465" y="1825"/>
                    <a:pt x="20127" y="7972"/>
                    <a:pt x="22362" y="11046"/>
                  </a:cubicBezTo>
                  <a:cubicBezTo>
                    <a:pt x="24598" y="14119"/>
                    <a:pt x="11745" y="9369"/>
                    <a:pt x="6995" y="10208"/>
                  </a:cubicBezTo>
                  <a:cubicBezTo>
                    <a:pt x="2245" y="11046"/>
                    <a:pt x="-1108" y="2943"/>
                    <a:pt x="6995" y="2105"/>
                  </a:cubicBezTo>
                  <a:close/>
                </a:path>
              </a:pathLst>
            </a:custGeom>
            <a:solidFill>
              <a:srgbClr val="A4A9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81">
              <a:extLst>
                <a:ext uri="{FF2B5EF4-FFF2-40B4-BE49-F238E27FC236}">
                  <a16:creationId xmlns:a16="http://schemas.microsoft.com/office/drawing/2014/main" id="{34D4213B-A3D2-5340-A47D-6447AEF7578F}"/>
                </a:ext>
              </a:extLst>
            </p:cNvPr>
            <p:cNvSpPr/>
            <p:nvPr/>
          </p:nvSpPr>
          <p:spPr>
            <a:xfrm>
              <a:off x="7451328" y="3942957"/>
              <a:ext cx="53088" cy="64265"/>
            </a:xfrm>
            <a:custGeom>
              <a:avLst/>
              <a:gdLst>
                <a:gd name="connsiteX0" fmla="*/ 8645 w 53088"/>
                <a:gd name="connsiteY0" fmla="*/ 42882 h 64264"/>
                <a:gd name="connsiteX1" fmla="*/ 43292 w 53088"/>
                <a:gd name="connsiteY1" fmla="*/ 60485 h 64264"/>
                <a:gd name="connsiteX2" fmla="*/ 44689 w 53088"/>
                <a:gd name="connsiteY2" fmla="*/ 21647 h 64264"/>
                <a:gd name="connsiteX3" fmla="*/ 10042 w 53088"/>
                <a:gd name="connsiteY3" fmla="*/ 4044 h 64264"/>
                <a:gd name="connsiteX4" fmla="*/ 8645 w 53088"/>
                <a:gd name="connsiteY4" fmla="*/ 42882 h 6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8" h="64264">
                  <a:moveTo>
                    <a:pt x="8645" y="42882"/>
                  </a:moveTo>
                  <a:cubicBezTo>
                    <a:pt x="17866" y="58529"/>
                    <a:pt x="33513" y="66352"/>
                    <a:pt x="43292" y="60485"/>
                  </a:cubicBezTo>
                  <a:cubicBezTo>
                    <a:pt x="53351" y="54617"/>
                    <a:pt x="53910" y="37294"/>
                    <a:pt x="44689" y="21647"/>
                  </a:cubicBezTo>
                  <a:cubicBezTo>
                    <a:pt x="35469" y="6000"/>
                    <a:pt x="19822" y="-1824"/>
                    <a:pt x="10042" y="4044"/>
                  </a:cubicBezTo>
                  <a:cubicBezTo>
                    <a:pt x="-16" y="9911"/>
                    <a:pt x="-575" y="27514"/>
                    <a:pt x="8645" y="42882"/>
                  </a:cubicBezTo>
                  <a:close/>
                </a:path>
              </a:pathLst>
            </a:custGeom>
            <a:solidFill>
              <a:srgbClr val="D964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82">
              <a:extLst>
                <a:ext uri="{FF2B5EF4-FFF2-40B4-BE49-F238E27FC236}">
                  <a16:creationId xmlns:a16="http://schemas.microsoft.com/office/drawing/2014/main" id="{0283F563-8DCE-B045-BF65-4CAF6FD3A441}"/>
                </a:ext>
              </a:extLst>
            </p:cNvPr>
            <p:cNvSpPr/>
            <p:nvPr/>
          </p:nvSpPr>
          <p:spPr>
            <a:xfrm>
              <a:off x="7413136" y="3822501"/>
              <a:ext cx="145294" cy="170441"/>
            </a:xfrm>
            <a:custGeom>
              <a:avLst/>
              <a:gdLst>
                <a:gd name="connsiteX0" fmla="*/ 88750 w 145293"/>
                <a:gd name="connsiteY0" fmla="*/ 158029 h 170440"/>
                <a:gd name="connsiteX1" fmla="*/ 82323 w 145293"/>
                <a:gd name="connsiteY1" fmla="*/ 161661 h 170440"/>
                <a:gd name="connsiteX2" fmla="*/ 52426 w 145293"/>
                <a:gd name="connsiteY2" fmla="*/ 169205 h 170440"/>
                <a:gd name="connsiteX3" fmla="*/ 27559 w 145293"/>
                <a:gd name="connsiteY3" fmla="*/ 162500 h 170440"/>
                <a:gd name="connsiteX4" fmla="*/ 2132 w 145293"/>
                <a:gd name="connsiteY4" fmla="*/ 113882 h 170440"/>
                <a:gd name="connsiteX5" fmla="*/ 19176 w 145293"/>
                <a:gd name="connsiteY5" fmla="*/ 53529 h 170440"/>
                <a:gd name="connsiteX6" fmla="*/ 118926 w 145293"/>
                <a:gd name="connsiteY6" fmla="*/ 8823 h 170440"/>
                <a:gd name="connsiteX7" fmla="*/ 133455 w 145293"/>
                <a:gd name="connsiteY7" fmla="*/ 106338 h 170440"/>
                <a:gd name="connsiteX8" fmla="*/ 105514 w 145293"/>
                <a:gd name="connsiteY8" fmla="*/ 90691 h 170440"/>
                <a:gd name="connsiteX9" fmla="*/ 102720 w 145293"/>
                <a:gd name="connsiteY9" fmla="*/ 36206 h 170440"/>
                <a:gd name="connsiteX10" fmla="*/ 94058 w 145293"/>
                <a:gd name="connsiteY10" fmla="*/ 33970 h 170440"/>
                <a:gd name="connsiteX11" fmla="*/ 46838 w 145293"/>
                <a:gd name="connsiteY11" fmla="*/ 69735 h 170440"/>
                <a:gd name="connsiteX12" fmla="*/ 34264 w 145293"/>
                <a:gd name="connsiteY12" fmla="*/ 112764 h 170440"/>
                <a:gd name="connsiteX13" fmla="*/ 44044 w 145293"/>
                <a:gd name="connsiteY13" fmla="*/ 135117 h 170440"/>
                <a:gd name="connsiteX14" fmla="*/ 68353 w 145293"/>
                <a:gd name="connsiteY14" fmla="*/ 133161 h 170440"/>
                <a:gd name="connsiteX15" fmla="*/ 73382 w 145293"/>
                <a:gd name="connsiteY15" fmla="*/ 130088 h 170440"/>
                <a:gd name="connsiteX16" fmla="*/ 88750 w 145293"/>
                <a:gd name="connsiteY16" fmla="*/ 158029 h 17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293" h="170440">
                  <a:moveTo>
                    <a:pt x="88750" y="158029"/>
                  </a:moveTo>
                  <a:cubicBezTo>
                    <a:pt x="86514" y="159426"/>
                    <a:pt x="84558" y="160544"/>
                    <a:pt x="82323" y="161661"/>
                  </a:cubicBezTo>
                  <a:cubicBezTo>
                    <a:pt x="72264" y="166691"/>
                    <a:pt x="61926" y="169205"/>
                    <a:pt x="52426" y="169205"/>
                  </a:cubicBezTo>
                  <a:cubicBezTo>
                    <a:pt x="43485" y="169205"/>
                    <a:pt x="35103" y="166970"/>
                    <a:pt x="27559" y="162500"/>
                  </a:cubicBezTo>
                  <a:cubicBezTo>
                    <a:pt x="12191" y="153279"/>
                    <a:pt x="2970" y="135676"/>
                    <a:pt x="2132" y="113882"/>
                  </a:cubicBezTo>
                  <a:cubicBezTo>
                    <a:pt x="1573" y="94323"/>
                    <a:pt x="7441" y="73088"/>
                    <a:pt x="19176" y="53529"/>
                  </a:cubicBezTo>
                  <a:cubicBezTo>
                    <a:pt x="44882" y="10500"/>
                    <a:pt x="88470" y="-9338"/>
                    <a:pt x="118926" y="8823"/>
                  </a:cubicBezTo>
                  <a:cubicBezTo>
                    <a:pt x="146588" y="25309"/>
                    <a:pt x="152176" y="66662"/>
                    <a:pt x="133455" y="106338"/>
                  </a:cubicBezTo>
                  <a:lnTo>
                    <a:pt x="105514" y="90691"/>
                  </a:lnTo>
                  <a:cubicBezTo>
                    <a:pt x="116691" y="65544"/>
                    <a:pt x="113617" y="42912"/>
                    <a:pt x="102720" y="36206"/>
                  </a:cubicBezTo>
                  <a:cubicBezTo>
                    <a:pt x="100205" y="34809"/>
                    <a:pt x="97411" y="33970"/>
                    <a:pt x="94058" y="33970"/>
                  </a:cubicBezTo>
                  <a:cubicBezTo>
                    <a:pt x="80367" y="33970"/>
                    <a:pt x="60808" y="46265"/>
                    <a:pt x="46838" y="69735"/>
                  </a:cubicBezTo>
                  <a:cubicBezTo>
                    <a:pt x="38456" y="83706"/>
                    <a:pt x="33985" y="99632"/>
                    <a:pt x="34264" y="112764"/>
                  </a:cubicBezTo>
                  <a:cubicBezTo>
                    <a:pt x="34544" y="123382"/>
                    <a:pt x="38176" y="131485"/>
                    <a:pt x="44044" y="135117"/>
                  </a:cubicBezTo>
                  <a:cubicBezTo>
                    <a:pt x="49911" y="138470"/>
                    <a:pt x="58853" y="137911"/>
                    <a:pt x="68353" y="133161"/>
                  </a:cubicBezTo>
                  <a:cubicBezTo>
                    <a:pt x="70029" y="132323"/>
                    <a:pt x="71705" y="131206"/>
                    <a:pt x="73382" y="130088"/>
                  </a:cubicBezTo>
                  <a:cubicBezTo>
                    <a:pt x="85397" y="140706"/>
                    <a:pt x="89308" y="157470"/>
                    <a:pt x="88750" y="158029"/>
                  </a:cubicBezTo>
                  <a:close/>
                </a:path>
              </a:pathLst>
            </a:custGeom>
            <a:solidFill>
              <a:srgbClr val="3F4A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83">
              <a:extLst>
                <a:ext uri="{FF2B5EF4-FFF2-40B4-BE49-F238E27FC236}">
                  <a16:creationId xmlns:a16="http://schemas.microsoft.com/office/drawing/2014/main" id="{89799732-71DF-084F-B4B7-5547E1358710}"/>
                </a:ext>
              </a:extLst>
            </p:cNvPr>
            <p:cNvSpPr/>
            <p:nvPr/>
          </p:nvSpPr>
          <p:spPr>
            <a:xfrm>
              <a:off x="7419463" y="3830822"/>
              <a:ext cx="89412" cy="131323"/>
            </a:xfrm>
            <a:custGeom>
              <a:avLst/>
              <a:gdLst>
                <a:gd name="connsiteX0" fmla="*/ 6702 w 89411"/>
                <a:gd name="connsiteY0" fmla="*/ 131547 h 131323"/>
                <a:gd name="connsiteX1" fmla="*/ 27937 w 89411"/>
                <a:gd name="connsiteY1" fmla="*/ 34591 h 131323"/>
                <a:gd name="connsiteX2" fmla="*/ 79908 w 89411"/>
                <a:gd name="connsiteY2" fmla="*/ 2179 h 131323"/>
                <a:gd name="connsiteX3" fmla="*/ 84378 w 89411"/>
                <a:gd name="connsiteY3" fmla="*/ 10003 h 131323"/>
                <a:gd name="connsiteX4" fmla="*/ 30452 w 89411"/>
                <a:gd name="connsiteY4" fmla="*/ 44929 h 131323"/>
                <a:gd name="connsiteX5" fmla="*/ 9217 w 89411"/>
                <a:gd name="connsiteY5" fmla="*/ 110311 h 131323"/>
                <a:gd name="connsiteX6" fmla="*/ 6702 w 89411"/>
                <a:gd name="connsiteY6" fmla="*/ 131547 h 13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411" h="131323">
                  <a:moveTo>
                    <a:pt x="6702" y="131547"/>
                  </a:moveTo>
                  <a:cubicBezTo>
                    <a:pt x="555" y="126238"/>
                    <a:pt x="-4754" y="70076"/>
                    <a:pt x="27937" y="34591"/>
                  </a:cubicBezTo>
                  <a:cubicBezTo>
                    <a:pt x="61187" y="-1174"/>
                    <a:pt x="70687" y="2179"/>
                    <a:pt x="79908" y="2179"/>
                  </a:cubicBezTo>
                  <a:cubicBezTo>
                    <a:pt x="89128" y="2179"/>
                    <a:pt x="89687" y="6650"/>
                    <a:pt x="84378" y="10003"/>
                  </a:cubicBezTo>
                  <a:cubicBezTo>
                    <a:pt x="79070" y="13356"/>
                    <a:pt x="49452" y="18664"/>
                    <a:pt x="30452" y="44929"/>
                  </a:cubicBezTo>
                  <a:cubicBezTo>
                    <a:pt x="11452" y="71194"/>
                    <a:pt x="8658" y="96341"/>
                    <a:pt x="9217" y="110311"/>
                  </a:cubicBezTo>
                  <a:cubicBezTo>
                    <a:pt x="9775" y="124002"/>
                    <a:pt x="10055" y="134341"/>
                    <a:pt x="6702" y="131547"/>
                  </a:cubicBezTo>
                  <a:close/>
                </a:path>
              </a:pathLst>
            </a:custGeom>
            <a:solidFill>
              <a:srgbClr val="A4A9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84">
              <a:extLst>
                <a:ext uri="{FF2B5EF4-FFF2-40B4-BE49-F238E27FC236}">
                  <a16:creationId xmlns:a16="http://schemas.microsoft.com/office/drawing/2014/main" id="{6E74080C-C316-664B-B6F7-BBC1E6785F9B}"/>
                </a:ext>
              </a:extLst>
            </p:cNvPr>
            <p:cNvSpPr/>
            <p:nvPr/>
          </p:nvSpPr>
          <p:spPr>
            <a:xfrm>
              <a:off x="7511655" y="3828102"/>
              <a:ext cx="22353" cy="13971"/>
            </a:xfrm>
            <a:custGeom>
              <a:avLst/>
              <a:gdLst>
                <a:gd name="connsiteX0" fmla="*/ 6995 w 22352"/>
                <a:gd name="connsiteY0" fmla="*/ 2105 h 13970"/>
                <a:gd name="connsiteX1" fmla="*/ 22362 w 22352"/>
                <a:gd name="connsiteY1" fmla="*/ 11046 h 13970"/>
                <a:gd name="connsiteX2" fmla="*/ 6995 w 22352"/>
                <a:gd name="connsiteY2" fmla="*/ 10208 h 13970"/>
                <a:gd name="connsiteX3" fmla="*/ 6995 w 22352"/>
                <a:gd name="connsiteY3" fmla="*/ 2105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52" h="13970">
                  <a:moveTo>
                    <a:pt x="6995" y="2105"/>
                  </a:moveTo>
                  <a:cubicBezTo>
                    <a:pt x="11465" y="1825"/>
                    <a:pt x="20127" y="7972"/>
                    <a:pt x="22362" y="11046"/>
                  </a:cubicBezTo>
                  <a:cubicBezTo>
                    <a:pt x="24598" y="14119"/>
                    <a:pt x="11745" y="9369"/>
                    <a:pt x="6995" y="10208"/>
                  </a:cubicBezTo>
                  <a:cubicBezTo>
                    <a:pt x="2245" y="11046"/>
                    <a:pt x="-1108" y="2943"/>
                    <a:pt x="6995" y="2105"/>
                  </a:cubicBezTo>
                  <a:close/>
                </a:path>
              </a:pathLst>
            </a:custGeom>
            <a:solidFill>
              <a:srgbClr val="A4A9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85">
              <a:extLst>
                <a:ext uri="{FF2B5EF4-FFF2-40B4-BE49-F238E27FC236}">
                  <a16:creationId xmlns:a16="http://schemas.microsoft.com/office/drawing/2014/main" id="{16493896-D31E-294E-8566-3F841249C3EF}"/>
                </a:ext>
              </a:extLst>
            </p:cNvPr>
            <p:cNvSpPr/>
            <p:nvPr/>
          </p:nvSpPr>
          <p:spPr>
            <a:xfrm>
              <a:off x="7306873" y="3859413"/>
              <a:ext cx="53088" cy="64265"/>
            </a:xfrm>
            <a:custGeom>
              <a:avLst/>
              <a:gdLst>
                <a:gd name="connsiteX0" fmla="*/ 8645 w 53088"/>
                <a:gd name="connsiteY0" fmla="*/ 42882 h 64264"/>
                <a:gd name="connsiteX1" fmla="*/ 43292 w 53088"/>
                <a:gd name="connsiteY1" fmla="*/ 60485 h 64264"/>
                <a:gd name="connsiteX2" fmla="*/ 44689 w 53088"/>
                <a:gd name="connsiteY2" fmla="*/ 21647 h 64264"/>
                <a:gd name="connsiteX3" fmla="*/ 10042 w 53088"/>
                <a:gd name="connsiteY3" fmla="*/ 4044 h 64264"/>
                <a:gd name="connsiteX4" fmla="*/ 8645 w 53088"/>
                <a:gd name="connsiteY4" fmla="*/ 42882 h 6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8" h="64264">
                  <a:moveTo>
                    <a:pt x="8645" y="42882"/>
                  </a:moveTo>
                  <a:cubicBezTo>
                    <a:pt x="17866" y="58529"/>
                    <a:pt x="33513" y="66352"/>
                    <a:pt x="43292" y="60485"/>
                  </a:cubicBezTo>
                  <a:cubicBezTo>
                    <a:pt x="53351" y="54617"/>
                    <a:pt x="53910" y="37294"/>
                    <a:pt x="44689" y="21647"/>
                  </a:cubicBezTo>
                  <a:cubicBezTo>
                    <a:pt x="35469" y="6000"/>
                    <a:pt x="19822" y="-1824"/>
                    <a:pt x="10042" y="4044"/>
                  </a:cubicBezTo>
                  <a:cubicBezTo>
                    <a:pt x="-16" y="9911"/>
                    <a:pt x="-575" y="27235"/>
                    <a:pt x="8645" y="42882"/>
                  </a:cubicBezTo>
                  <a:close/>
                </a:path>
              </a:pathLst>
            </a:custGeom>
            <a:solidFill>
              <a:srgbClr val="D964A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86">
              <a:extLst>
                <a:ext uri="{FF2B5EF4-FFF2-40B4-BE49-F238E27FC236}">
                  <a16:creationId xmlns:a16="http://schemas.microsoft.com/office/drawing/2014/main" id="{C7B252A9-23A3-5F41-AA95-5388804EA8A1}"/>
                </a:ext>
              </a:extLst>
            </p:cNvPr>
            <p:cNvSpPr/>
            <p:nvPr/>
          </p:nvSpPr>
          <p:spPr>
            <a:xfrm>
              <a:off x="7268959" y="3738957"/>
              <a:ext cx="145294" cy="170441"/>
            </a:xfrm>
            <a:custGeom>
              <a:avLst/>
              <a:gdLst>
                <a:gd name="connsiteX0" fmla="*/ 88750 w 145293"/>
                <a:gd name="connsiteY0" fmla="*/ 158029 h 170440"/>
                <a:gd name="connsiteX1" fmla="*/ 82323 w 145293"/>
                <a:gd name="connsiteY1" fmla="*/ 161661 h 170440"/>
                <a:gd name="connsiteX2" fmla="*/ 52426 w 145293"/>
                <a:gd name="connsiteY2" fmla="*/ 169205 h 170440"/>
                <a:gd name="connsiteX3" fmla="*/ 27558 w 145293"/>
                <a:gd name="connsiteY3" fmla="*/ 162500 h 170440"/>
                <a:gd name="connsiteX4" fmla="*/ 2132 w 145293"/>
                <a:gd name="connsiteY4" fmla="*/ 113882 h 170440"/>
                <a:gd name="connsiteX5" fmla="*/ 19176 w 145293"/>
                <a:gd name="connsiteY5" fmla="*/ 53529 h 170440"/>
                <a:gd name="connsiteX6" fmla="*/ 118926 w 145293"/>
                <a:gd name="connsiteY6" fmla="*/ 8823 h 170440"/>
                <a:gd name="connsiteX7" fmla="*/ 133176 w 145293"/>
                <a:gd name="connsiteY7" fmla="*/ 106897 h 170440"/>
                <a:gd name="connsiteX8" fmla="*/ 105514 w 145293"/>
                <a:gd name="connsiteY8" fmla="*/ 90970 h 170440"/>
                <a:gd name="connsiteX9" fmla="*/ 102720 w 145293"/>
                <a:gd name="connsiteY9" fmla="*/ 36485 h 170440"/>
                <a:gd name="connsiteX10" fmla="*/ 94058 w 145293"/>
                <a:gd name="connsiteY10" fmla="*/ 34250 h 170440"/>
                <a:gd name="connsiteX11" fmla="*/ 46838 w 145293"/>
                <a:gd name="connsiteY11" fmla="*/ 70014 h 170440"/>
                <a:gd name="connsiteX12" fmla="*/ 34264 w 145293"/>
                <a:gd name="connsiteY12" fmla="*/ 113044 h 170440"/>
                <a:gd name="connsiteX13" fmla="*/ 44044 w 145293"/>
                <a:gd name="connsiteY13" fmla="*/ 135397 h 170440"/>
                <a:gd name="connsiteX14" fmla="*/ 68353 w 145293"/>
                <a:gd name="connsiteY14" fmla="*/ 133441 h 170440"/>
                <a:gd name="connsiteX15" fmla="*/ 73382 w 145293"/>
                <a:gd name="connsiteY15" fmla="*/ 130367 h 170440"/>
                <a:gd name="connsiteX16" fmla="*/ 88750 w 145293"/>
                <a:gd name="connsiteY16" fmla="*/ 158029 h 17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5293" h="170440">
                  <a:moveTo>
                    <a:pt x="88750" y="158029"/>
                  </a:moveTo>
                  <a:cubicBezTo>
                    <a:pt x="86514" y="159426"/>
                    <a:pt x="84558" y="160544"/>
                    <a:pt x="82323" y="161661"/>
                  </a:cubicBezTo>
                  <a:cubicBezTo>
                    <a:pt x="72264" y="166691"/>
                    <a:pt x="61926" y="169205"/>
                    <a:pt x="52426" y="169205"/>
                  </a:cubicBezTo>
                  <a:cubicBezTo>
                    <a:pt x="43485" y="169205"/>
                    <a:pt x="35103" y="166970"/>
                    <a:pt x="27558" y="162500"/>
                  </a:cubicBezTo>
                  <a:cubicBezTo>
                    <a:pt x="12191" y="153279"/>
                    <a:pt x="2970" y="135676"/>
                    <a:pt x="2132" y="113882"/>
                  </a:cubicBezTo>
                  <a:cubicBezTo>
                    <a:pt x="1573" y="94323"/>
                    <a:pt x="7441" y="73088"/>
                    <a:pt x="19176" y="53529"/>
                  </a:cubicBezTo>
                  <a:cubicBezTo>
                    <a:pt x="44882" y="10500"/>
                    <a:pt x="88470" y="-9338"/>
                    <a:pt x="118926" y="8823"/>
                  </a:cubicBezTo>
                  <a:cubicBezTo>
                    <a:pt x="146588" y="25309"/>
                    <a:pt x="151896" y="66941"/>
                    <a:pt x="133176" y="106897"/>
                  </a:cubicBezTo>
                  <a:lnTo>
                    <a:pt x="105514" y="90970"/>
                  </a:lnTo>
                  <a:cubicBezTo>
                    <a:pt x="116691" y="65823"/>
                    <a:pt x="113617" y="42912"/>
                    <a:pt x="102720" y="36485"/>
                  </a:cubicBezTo>
                  <a:cubicBezTo>
                    <a:pt x="100205" y="35088"/>
                    <a:pt x="97411" y="34250"/>
                    <a:pt x="94058" y="34250"/>
                  </a:cubicBezTo>
                  <a:cubicBezTo>
                    <a:pt x="80367" y="34250"/>
                    <a:pt x="60808" y="46544"/>
                    <a:pt x="46838" y="70014"/>
                  </a:cubicBezTo>
                  <a:cubicBezTo>
                    <a:pt x="38456" y="83985"/>
                    <a:pt x="33985" y="99911"/>
                    <a:pt x="34264" y="113044"/>
                  </a:cubicBezTo>
                  <a:cubicBezTo>
                    <a:pt x="34544" y="123661"/>
                    <a:pt x="38176" y="131764"/>
                    <a:pt x="44044" y="135397"/>
                  </a:cubicBezTo>
                  <a:cubicBezTo>
                    <a:pt x="49911" y="138750"/>
                    <a:pt x="58853" y="138191"/>
                    <a:pt x="68353" y="133441"/>
                  </a:cubicBezTo>
                  <a:cubicBezTo>
                    <a:pt x="70029" y="132603"/>
                    <a:pt x="71705" y="131485"/>
                    <a:pt x="73382" y="130367"/>
                  </a:cubicBezTo>
                  <a:cubicBezTo>
                    <a:pt x="85117" y="140706"/>
                    <a:pt x="89029" y="157191"/>
                    <a:pt x="88750" y="158029"/>
                  </a:cubicBezTo>
                  <a:close/>
                </a:path>
              </a:pathLst>
            </a:custGeom>
            <a:solidFill>
              <a:srgbClr val="3F4A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87">
              <a:extLst>
                <a:ext uri="{FF2B5EF4-FFF2-40B4-BE49-F238E27FC236}">
                  <a16:creationId xmlns:a16="http://schemas.microsoft.com/office/drawing/2014/main" id="{94589D32-CE92-7243-ABAA-F77DE34352EF}"/>
                </a:ext>
              </a:extLst>
            </p:cNvPr>
            <p:cNvSpPr/>
            <p:nvPr/>
          </p:nvSpPr>
          <p:spPr>
            <a:xfrm>
              <a:off x="7273331" y="3744763"/>
              <a:ext cx="89412" cy="134117"/>
            </a:xfrm>
            <a:custGeom>
              <a:avLst/>
              <a:gdLst>
                <a:gd name="connsiteX0" fmla="*/ 6702 w 89411"/>
                <a:gd name="connsiteY0" fmla="*/ 131547 h 134117"/>
                <a:gd name="connsiteX1" fmla="*/ 27937 w 89411"/>
                <a:gd name="connsiteY1" fmla="*/ 34591 h 134117"/>
                <a:gd name="connsiteX2" fmla="*/ 79628 w 89411"/>
                <a:gd name="connsiteY2" fmla="*/ 2179 h 134117"/>
                <a:gd name="connsiteX3" fmla="*/ 84099 w 89411"/>
                <a:gd name="connsiteY3" fmla="*/ 10003 h 134117"/>
                <a:gd name="connsiteX4" fmla="*/ 30173 w 89411"/>
                <a:gd name="connsiteY4" fmla="*/ 44929 h 134117"/>
                <a:gd name="connsiteX5" fmla="*/ 8937 w 89411"/>
                <a:gd name="connsiteY5" fmla="*/ 110311 h 134117"/>
                <a:gd name="connsiteX6" fmla="*/ 6702 w 89411"/>
                <a:gd name="connsiteY6" fmla="*/ 131547 h 13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411" h="134117">
                  <a:moveTo>
                    <a:pt x="6702" y="131547"/>
                  </a:moveTo>
                  <a:cubicBezTo>
                    <a:pt x="555" y="126238"/>
                    <a:pt x="-4754" y="70076"/>
                    <a:pt x="27937" y="34591"/>
                  </a:cubicBezTo>
                  <a:cubicBezTo>
                    <a:pt x="60908" y="-1174"/>
                    <a:pt x="70408" y="2179"/>
                    <a:pt x="79628" y="2179"/>
                  </a:cubicBezTo>
                  <a:cubicBezTo>
                    <a:pt x="88849" y="2179"/>
                    <a:pt x="89408" y="6650"/>
                    <a:pt x="84099" y="10003"/>
                  </a:cubicBezTo>
                  <a:cubicBezTo>
                    <a:pt x="78790" y="13356"/>
                    <a:pt x="49172" y="18664"/>
                    <a:pt x="30173" y="44929"/>
                  </a:cubicBezTo>
                  <a:cubicBezTo>
                    <a:pt x="11173" y="71194"/>
                    <a:pt x="8378" y="96341"/>
                    <a:pt x="8937" y="110311"/>
                  </a:cubicBezTo>
                  <a:cubicBezTo>
                    <a:pt x="9776" y="124282"/>
                    <a:pt x="10055" y="134620"/>
                    <a:pt x="6702" y="131547"/>
                  </a:cubicBezTo>
                  <a:close/>
                </a:path>
              </a:pathLst>
            </a:custGeom>
            <a:solidFill>
              <a:srgbClr val="A4A9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88">
              <a:extLst>
                <a:ext uri="{FF2B5EF4-FFF2-40B4-BE49-F238E27FC236}">
                  <a16:creationId xmlns:a16="http://schemas.microsoft.com/office/drawing/2014/main" id="{A377CC93-08B2-0049-AF01-579A95E2C426}"/>
                </a:ext>
              </a:extLst>
            </p:cNvPr>
            <p:cNvSpPr/>
            <p:nvPr/>
          </p:nvSpPr>
          <p:spPr>
            <a:xfrm>
              <a:off x="7365523" y="3742044"/>
              <a:ext cx="22353" cy="13971"/>
            </a:xfrm>
            <a:custGeom>
              <a:avLst/>
              <a:gdLst>
                <a:gd name="connsiteX0" fmla="*/ 6995 w 22352"/>
                <a:gd name="connsiteY0" fmla="*/ 2105 h 13970"/>
                <a:gd name="connsiteX1" fmla="*/ 22362 w 22352"/>
                <a:gd name="connsiteY1" fmla="*/ 11046 h 13970"/>
                <a:gd name="connsiteX2" fmla="*/ 6995 w 22352"/>
                <a:gd name="connsiteY2" fmla="*/ 10208 h 13970"/>
                <a:gd name="connsiteX3" fmla="*/ 6995 w 22352"/>
                <a:gd name="connsiteY3" fmla="*/ 2105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52" h="13970">
                  <a:moveTo>
                    <a:pt x="6995" y="2105"/>
                  </a:moveTo>
                  <a:cubicBezTo>
                    <a:pt x="11465" y="1825"/>
                    <a:pt x="20127" y="7972"/>
                    <a:pt x="22362" y="11046"/>
                  </a:cubicBezTo>
                  <a:cubicBezTo>
                    <a:pt x="24598" y="14119"/>
                    <a:pt x="11745" y="9369"/>
                    <a:pt x="6995" y="10208"/>
                  </a:cubicBezTo>
                  <a:cubicBezTo>
                    <a:pt x="2245" y="11325"/>
                    <a:pt x="-1108" y="2943"/>
                    <a:pt x="6995" y="2105"/>
                  </a:cubicBezTo>
                  <a:close/>
                </a:path>
              </a:pathLst>
            </a:custGeom>
            <a:solidFill>
              <a:srgbClr val="A4A9D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89">
              <a:extLst>
                <a:ext uri="{FF2B5EF4-FFF2-40B4-BE49-F238E27FC236}">
                  <a16:creationId xmlns:a16="http://schemas.microsoft.com/office/drawing/2014/main" id="{2AA2A812-9941-2646-91EE-B1118E6F2283}"/>
                </a:ext>
              </a:extLst>
            </p:cNvPr>
            <p:cNvSpPr/>
            <p:nvPr/>
          </p:nvSpPr>
          <p:spPr>
            <a:xfrm>
              <a:off x="7257261" y="3803244"/>
              <a:ext cx="578381" cy="1061762"/>
            </a:xfrm>
            <a:custGeom>
              <a:avLst/>
              <a:gdLst>
                <a:gd name="connsiteX0" fmla="*/ 2096 w 578381"/>
                <a:gd name="connsiteY0" fmla="*/ 2096 h 1061762"/>
                <a:gd name="connsiteX1" fmla="*/ 2096 w 578381"/>
                <a:gd name="connsiteY1" fmla="*/ 101287 h 1061762"/>
                <a:gd name="connsiteX2" fmla="*/ 2096 w 578381"/>
                <a:gd name="connsiteY2" fmla="*/ 102404 h 1061762"/>
                <a:gd name="connsiteX3" fmla="*/ 2096 w 578381"/>
                <a:gd name="connsiteY3" fmla="*/ 729682 h 1061762"/>
                <a:gd name="connsiteX4" fmla="*/ 577683 w 578381"/>
                <a:gd name="connsiteY4" fmla="*/ 1061902 h 1061762"/>
                <a:gd name="connsiteX5" fmla="*/ 2096 w 578381"/>
                <a:gd name="connsiteY5" fmla="*/ 2096 h 106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8381" h="1061762">
                  <a:moveTo>
                    <a:pt x="2096" y="2096"/>
                  </a:moveTo>
                  <a:lnTo>
                    <a:pt x="2096" y="101287"/>
                  </a:lnTo>
                  <a:lnTo>
                    <a:pt x="2096" y="102404"/>
                  </a:lnTo>
                  <a:lnTo>
                    <a:pt x="2096" y="729682"/>
                  </a:lnTo>
                  <a:lnTo>
                    <a:pt x="577683" y="1061902"/>
                  </a:lnTo>
                  <a:cubicBezTo>
                    <a:pt x="257198" y="722138"/>
                    <a:pt x="2096" y="2096"/>
                    <a:pt x="2096" y="2096"/>
                  </a:cubicBezTo>
                  <a:close/>
                </a:path>
              </a:pathLst>
            </a:custGeom>
            <a:solidFill>
              <a:srgbClr val="ED7BAE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90">
              <a:extLst>
                <a:ext uri="{FF2B5EF4-FFF2-40B4-BE49-F238E27FC236}">
                  <a16:creationId xmlns:a16="http://schemas.microsoft.com/office/drawing/2014/main" id="{FF256638-EBE4-1E42-817A-77DAB948A898}"/>
                </a:ext>
              </a:extLst>
            </p:cNvPr>
            <p:cNvSpPr/>
            <p:nvPr/>
          </p:nvSpPr>
          <p:spPr>
            <a:xfrm>
              <a:off x="7115584" y="4294425"/>
              <a:ext cx="64265" cy="41912"/>
            </a:xfrm>
            <a:custGeom>
              <a:avLst/>
              <a:gdLst>
                <a:gd name="connsiteX0" fmla="*/ 23905 w 64264"/>
                <a:gd name="connsiteY0" fmla="*/ 26707 h 41911"/>
                <a:gd name="connsiteX1" fmla="*/ 6302 w 64264"/>
                <a:gd name="connsiteY1" fmla="*/ 24751 h 41911"/>
                <a:gd name="connsiteX2" fmla="*/ 3229 w 64264"/>
                <a:gd name="connsiteY2" fmla="*/ 16928 h 41911"/>
                <a:gd name="connsiteX3" fmla="*/ 3508 w 64264"/>
                <a:gd name="connsiteY3" fmla="*/ 16649 h 41911"/>
                <a:gd name="connsiteX4" fmla="*/ 30052 w 64264"/>
                <a:gd name="connsiteY4" fmla="*/ 2119 h 41911"/>
                <a:gd name="connsiteX5" fmla="*/ 30052 w 64264"/>
                <a:gd name="connsiteY5" fmla="*/ 2119 h 41911"/>
                <a:gd name="connsiteX6" fmla="*/ 57434 w 64264"/>
                <a:gd name="connsiteY6" fmla="*/ 7428 h 41911"/>
                <a:gd name="connsiteX7" fmla="*/ 56596 w 64264"/>
                <a:gd name="connsiteY7" fmla="*/ 34810 h 41911"/>
                <a:gd name="connsiteX8" fmla="*/ 33964 w 64264"/>
                <a:gd name="connsiteY8" fmla="*/ 27825 h 41911"/>
                <a:gd name="connsiteX9" fmla="*/ 34243 w 64264"/>
                <a:gd name="connsiteY9" fmla="*/ 39840 h 41911"/>
                <a:gd name="connsiteX10" fmla="*/ 28376 w 64264"/>
                <a:gd name="connsiteY10" fmla="*/ 36766 h 41911"/>
                <a:gd name="connsiteX11" fmla="*/ 23905 w 64264"/>
                <a:gd name="connsiteY11" fmla="*/ 26707 h 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64" h="41911">
                  <a:moveTo>
                    <a:pt x="23905" y="26707"/>
                  </a:moveTo>
                  <a:lnTo>
                    <a:pt x="6302" y="24751"/>
                  </a:lnTo>
                  <a:cubicBezTo>
                    <a:pt x="2670" y="24472"/>
                    <a:pt x="714" y="20001"/>
                    <a:pt x="3229" y="16928"/>
                  </a:cubicBezTo>
                  <a:lnTo>
                    <a:pt x="3508" y="16649"/>
                  </a:lnTo>
                  <a:cubicBezTo>
                    <a:pt x="10214" y="8546"/>
                    <a:pt x="19714" y="3237"/>
                    <a:pt x="30052" y="2119"/>
                  </a:cubicBezTo>
                  <a:lnTo>
                    <a:pt x="30052" y="2119"/>
                  </a:lnTo>
                  <a:cubicBezTo>
                    <a:pt x="34243" y="1840"/>
                    <a:pt x="52126" y="4075"/>
                    <a:pt x="57434" y="7428"/>
                  </a:cubicBezTo>
                  <a:cubicBezTo>
                    <a:pt x="61905" y="10222"/>
                    <a:pt x="70567" y="34251"/>
                    <a:pt x="56596" y="34810"/>
                  </a:cubicBezTo>
                  <a:cubicBezTo>
                    <a:pt x="49052" y="36766"/>
                    <a:pt x="37037" y="22796"/>
                    <a:pt x="33964" y="27825"/>
                  </a:cubicBezTo>
                  <a:cubicBezTo>
                    <a:pt x="32846" y="29222"/>
                    <a:pt x="36199" y="34251"/>
                    <a:pt x="34243" y="39840"/>
                  </a:cubicBezTo>
                  <a:cubicBezTo>
                    <a:pt x="32846" y="44590"/>
                    <a:pt x="28096" y="39840"/>
                    <a:pt x="28376" y="36766"/>
                  </a:cubicBezTo>
                  <a:cubicBezTo>
                    <a:pt x="28376" y="32575"/>
                    <a:pt x="23905" y="26707"/>
                    <a:pt x="23905" y="26707"/>
                  </a:cubicBezTo>
                  <a:close/>
                </a:path>
              </a:pathLst>
            </a:custGeom>
            <a:solidFill>
              <a:srgbClr val="FBCF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1" name="Forma libre 91">
              <a:extLst>
                <a:ext uri="{FF2B5EF4-FFF2-40B4-BE49-F238E27FC236}">
                  <a16:creationId xmlns:a16="http://schemas.microsoft.com/office/drawing/2014/main" id="{8CA0F647-C137-1643-9483-1F3B54484BD9}"/>
                </a:ext>
              </a:extLst>
            </p:cNvPr>
            <p:cNvSpPr/>
            <p:nvPr/>
          </p:nvSpPr>
          <p:spPr>
            <a:xfrm>
              <a:off x="7691790" y="4410695"/>
              <a:ext cx="257058" cy="377205"/>
            </a:xfrm>
            <a:custGeom>
              <a:avLst/>
              <a:gdLst>
                <a:gd name="connsiteX0" fmla="*/ 257153 w 257058"/>
                <a:gd name="connsiteY0" fmla="*/ 114966 h 377205"/>
                <a:gd name="connsiteX1" fmla="*/ 46477 w 257058"/>
                <a:gd name="connsiteY1" fmla="*/ 14378 h 377205"/>
                <a:gd name="connsiteX2" fmla="*/ 47036 w 257058"/>
                <a:gd name="connsiteY2" fmla="*/ 251878 h 377205"/>
                <a:gd name="connsiteX3" fmla="*/ 254079 w 257058"/>
                <a:gd name="connsiteY3" fmla="*/ 363922 h 377205"/>
                <a:gd name="connsiteX4" fmla="*/ 257153 w 257058"/>
                <a:gd name="connsiteY4" fmla="*/ 361966 h 377205"/>
                <a:gd name="connsiteX5" fmla="*/ 257153 w 257058"/>
                <a:gd name="connsiteY5" fmla="*/ 114966 h 37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058" h="377205">
                  <a:moveTo>
                    <a:pt x="257153" y="114966"/>
                  </a:moveTo>
                  <a:cubicBezTo>
                    <a:pt x="199315" y="23599"/>
                    <a:pt x="106550" y="-21386"/>
                    <a:pt x="46477" y="14378"/>
                  </a:cubicBezTo>
                  <a:cubicBezTo>
                    <a:pt x="-15273" y="50981"/>
                    <a:pt x="-10244" y="155481"/>
                    <a:pt x="47036" y="251878"/>
                  </a:cubicBezTo>
                  <a:cubicBezTo>
                    <a:pt x="104315" y="348554"/>
                    <a:pt x="192329" y="400525"/>
                    <a:pt x="254079" y="363922"/>
                  </a:cubicBezTo>
                  <a:cubicBezTo>
                    <a:pt x="255197" y="363363"/>
                    <a:pt x="256035" y="362525"/>
                    <a:pt x="257153" y="361966"/>
                  </a:cubicBezTo>
                  <a:lnTo>
                    <a:pt x="257153" y="114966"/>
                  </a:lnTo>
                  <a:close/>
                </a:path>
              </a:pathLst>
            </a:custGeom>
            <a:solidFill>
              <a:srgbClr val="ED7BAE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2" name="Forma libre 92">
              <a:extLst>
                <a:ext uri="{FF2B5EF4-FFF2-40B4-BE49-F238E27FC236}">
                  <a16:creationId xmlns:a16="http://schemas.microsoft.com/office/drawing/2014/main" id="{35969C25-454E-3E41-B4BA-A82E4D8D78CD}"/>
                </a:ext>
              </a:extLst>
            </p:cNvPr>
            <p:cNvSpPr/>
            <p:nvPr/>
          </p:nvSpPr>
          <p:spPr>
            <a:xfrm>
              <a:off x="7946847" y="4523566"/>
              <a:ext cx="39118" cy="248676"/>
            </a:xfrm>
            <a:custGeom>
              <a:avLst/>
              <a:gdLst>
                <a:gd name="connsiteX0" fmla="*/ 38140 w 39117"/>
                <a:gd name="connsiteY0" fmla="*/ 17184 h 248675"/>
                <a:gd name="connsiteX1" fmla="*/ 6846 w 39117"/>
                <a:gd name="connsiteY1" fmla="*/ 9919 h 248675"/>
                <a:gd name="connsiteX2" fmla="*/ 2096 w 39117"/>
                <a:gd name="connsiteY2" fmla="*/ 2096 h 248675"/>
                <a:gd name="connsiteX3" fmla="*/ 2096 w 39117"/>
                <a:gd name="connsiteY3" fmla="*/ 249095 h 248675"/>
                <a:gd name="connsiteX4" fmla="*/ 38419 w 39117"/>
                <a:gd name="connsiteY4" fmla="*/ 175610 h 248675"/>
                <a:gd name="connsiteX5" fmla="*/ 38419 w 39117"/>
                <a:gd name="connsiteY5" fmla="*/ 17184 h 24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17" h="248675">
                  <a:moveTo>
                    <a:pt x="38140" y="17184"/>
                  </a:moveTo>
                  <a:cubicBezTo>
                    <a:pt x="30037" y="11596"/>
                    <a:pt x="19419" y="9081"/>
                    <a:pt x="6846" y="9919"/>
                  </a:cubicBezTo>
                  <a:cubicBezTo>
                    <a:pt x="3772" y="10198"/>
                    <a:pt x="3493" y="4610"/>
                    <a:pt x="2096" y="2096"/>
                  </a:cubicBezTo>
                  <a:lnTo>
                    <a:pt x="2096" y="249095"/>
                  </a:lnTo>
                  <a:cubicBezTo>
                    <a:pt x="16904" y="223948"/>
                    <a:pt x="29198" y="199080"/>
                    <a:pt x="38419" y="175610"/>
                  </a:cubicBezTo>
                  <a:lnTo>
                    <a:pt x="38419" y="17184"/>
                  </a:lnTo>
                  <a:close/>
                </a:path>
              </a:pathLst>
            </a:custGeom>
            <a:solidFill>
              <a:srgbClr val="ED7BAE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93">
              <a:extLst>
                <a:ext uri="{FF2B5EF4-FFF2-40B4-BE49-F238E27FC236}">
                  <a16:creationId xmlns:a16="http://schemas.microsoft.com/office/drawing/2014/main" id="{B19B90B0-3CDC-F942-B676-60F917B4BED7}"/>
                </a:ext>
              </a:extLst>
            </p:cNvPr>
            <p:cNvSpPr/>
            <p:nvPr/>
          </p:nvSpPr>
          <p:spPr>
            <a:xfrm>
              <a:off x="7670510" y="4364471"/>
              <a:ext cx="268235" cy="360440"/>
            </a:xfrm>
            <a:custGeom>
              <a:avLst/>
              <a:gdLst>
                <a:gd name="connsiteX0" fmla="*/ 227022 w 268234"/>
                <a:gd name="connsiteY0" fmla="*/ 118720 h 360440"/>
                <a:gd name="connsiteX1" fmla="*/ 18860 w 268234"/>
                <a:gd name="connsiteY1" fmla="*/ 13941 h 360440"/>
                <a:gd name="connsiteX2" fmla="*/ 2096 w 268234"/>
                <a:gd name="connsiteY2" fmla="*/ 23720 h 360440"/>
                <a:gd name="connsiteX3" fmla="*/ 204669 w 268234"/>
                <a:gd name="connsiteY3" fmla="*/ 360410 h 360440"/>
                <a:gd name="connsiteX4" fmla="*/ 219477 w 268234"/>
                <a:gd name="connsiteY4" fmla="*/ 352028 h 360440"/>
                <a:gd name="connsiteX5" fmla="*/ 227022 w 268234"/>
                <a:gd name="connsiteY5" fmla="*/ 118720 h 3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234" h="360440">
                  <a:moveTo>
                    <a:pt x="227022" y="118720"/>
                  </a:moveTo>
                  <a:cubicBezTo>
                    <a:pt x="171698" y="25396"/>
                    <a:pt x="78375" y="-21545"/>
                    <a:pt x="18860" y="13941"/>
                  </a:cubicBezTo>
                  <a:lnTo>
                    <a:pt x="2096" y="23720"/>
                  </a:lnTo>
                  <a:lnTo>
                    <a:pt x="204669" y="360410"/>
                  </a:lnTo>
                  <a:lnTo>
                    <a:pt x="219477" y="352028"/>
                  </a:lnTo>
                  <a:cubicBezTo>
                    <a:pt x="278992" y="316543"/>
                    <a:pt x="282345" y="212043"/>
                    <a:pt x="227022" y="118720"/>
                  </a:cubicBezTo>
                  <a:close/>
                </a:path>
              </a:pathLst>
            </a:custGeom>
            <a:solidFill>
              <a:srgbClr val="C3A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94">
              <a:extLst>
                <a:ext uri="{FF2B5EF4-FFF2-40B4-BE49-F238E27FC236}">
                  <a16:creationId xmlns:a16="http://schemas.microsoft.com/office/drawing/2014/main" id="{9AEE0B67-426F-0146-B609-30FD96426E2C}"/>
                </a:ext>
              </a:extLst>
            </p:cNvPr>
            <p:cNvSpPr/>
            <p:nvPr/>
          </p:nvSpPr>
          <p:spPr>
            <a:xfrm>
              <a:off x="7625283" y="4372853"/>
              <a:ext cx="296176" cy="363234"/>
            </a:xfrm>
            <a:custGeom>
              <a:avLst/>
              <a:gdLst>
                <a:gd name="connsiteX0" fmla="*/ 41455 w 296175"/>
                <a:gd name="connsiteY0" fmla="*/ 246970 h 363234"/>
                <a:gd name="connsiteX1" fmla="*/ 249616 w 296175"/>
                <a:gd name="connsiteY1" fmla="*/ 351749 h 363234"/>
                <a:gd name="connsiteX2" fmla="*/ 257439 w 296175"/>
                <a:gd name="connsiteY2" fmla="*/ 118720 h 363234"/>
                <a:gd name="connsiteX3" fmla="*/ 49278 w 296175"/>
                <a:gd name="connsiteY3" fmla="*/ 13941 h 363234"/>
                <a:gd name="connsiteX4" fmla="*/ 41455 w 296175"/>
                <a:gd name="connsiteY4" fmla="*/ 246970 h 36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5" h="363234">
                  <a:moveTo>
                    <a:pt x="41455" y="246970"/>
                  </a:moveTo>
                  <a:cubicBezTo>
                    <a:pt x="96778" y="340293"/>
                    <a:pt x="190101" y="387234"/>
                    <a:pt x="249616" y="351749"/>
                  </a:cubicBezTo>
                  <a:cubicBezTo>
                    <a:pt x="309130" y="316263"/>
                    <a:pt x="312763" y="212043"/>
                    <a:pt x="257439" y="118720"/>
                  </a:cubicBezTo>
                  <a:cubicBezTo>
                    <a:pt x="202116" y="25396"/>
                    <a:pt x="108793" y="-21545"/>
                    <a:pt x="49278" y="13941"/>
                  </a:cubicBezTo>
                  <a:cubicBezTo>
                    <a:pt x="-10516" y="49426"/>
                    <a:pt x="-13869" y="153646"/>
                    <a:pt x="41455" y="246970"/>
                  </a:cubicBezTo>
                  <a:close/>
                </a:path>
              </a:pathLst>
            </a:custGeom>
            <a:solidFill>
              <a:srgbClr val="8E60A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95">
              <a:extLst>
                <a:ext uri="{FF2B5EF4-FFF2-40B4-BE49-F238E27FC236}">
                  <a16:creationId xmlns:a16="http://schemas.microsoft.com/office/drawing/2014/main" id="{D0913426-73C3-1449-9632-4E15C73E1FA4}"/>
                </a:ext>
              </a:extLst>
            </p:cNvPr>
            <p:cNvSpPr/>
            <p:nvPr/>
          </p:nvSpPr>
          <p:spPr>
            <a:xfrm>
              <a:off x="7646913" y="4395068"/>
              <a:ext cx="257058" cy="318529"/>
            </a:xfrm>
            <a:custGeom>
              <a:avLst/>
              <a:gdLst>
                <a:gd name="connsiteX0" fmla="*/ 40221 w 257058"/>
                <a:gd name="connsiteY0" fmla="*/ 213858 h 318528"/>
                <a:gd name="connsiteX1" fmla="*/ 215971 w 257058"/>
                <a:gd name="connsiteY1" fmla="*/ 309137 h 318528"/>
                <a:gd name="connsiteX2" fmla="*/ 222677 w 257058"/>
                <a:gd name="connsiteY2" fmla="*/ 104608 h 318528"/>
                <a:gd name="connsiteX3" fmla="*/ 39662 w 257058"/>
                <a:gd name="connsiteY3" fmla="*/ 12403 h 318528"/>
                <a:gd name="connsiteX4" fmla="*/ 40221 w 257058"/>
                <a:gd name="connsiteY4" fmla="*/ 213858 h 318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058" h="318528">
                  <a:moveTo>
                    <a:pt x="40221" y="213858"/>
                  </a:moveTo>
                  <a:cubicBezTo>
                    <a:pt x="88839" y="295725"/>
                    <a:pt x="163442" y="340152"/>
                    <a:pt x="215971" y="309137"/>
                  </a:cubicBezTo>
                  <a:cubicBezTo>
                    <a:pt x="268221" y="278123"/>
                    <a:pt x="271294" y="186476"/>
                    <a:pt x="222677" y="104608"/>
                  </a:cubicBezTo>
                  <a:cubicBezTo>
                    <a:pt x="174059" y="22741"/>
                    <a:pt x="92192" y="-18612"/>
                    <a:pt x="39662" y="12403"/>
                  </a:cubicBezTo>
                  <a:cubicBezTo>
                    <a:pt x="-12587" y="43417"/>
                    <a:pt x="-8396" y="131990"/>
                    <a:pt x="40221" y="213858"/>
                  </a:cubicBezTo>
                  <a:close/>
                </a:path>
              </a:pathLst>
            </a:custGeom>
            <a:solidFill>
              <a:srgbClr val="E658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96">
              <a:extLst>
                <a:ext uri="{FF2B5EF4-FFF2-40B4-BE49-F238E27FC236}">
                  <a16:creationId xmlns:a16="http://schemas.microsoft.com/office/drawing/2014/main" id="{B30B39C7-5830-414F-8AA2-9C39D3C51E10}"/>
                </a:ext>
              </a:extLst>
            </p:cNvPr>
            <p:cNvSpPr/>
            <p:nvPr/>
          </p:nvSpPr>
          <p:spPr>
            <a:xfrm>
              <a:off x="7643243" y="4402301"/>
              <a:ext cx="226323" cy="312940"/>
            </a:xfrm>
            <a:custGeom>
              <a:avLst/>
              <a:gdLst>
                <a:gd name="connsiteX0" fmla="*/ 43612 w 226323"/>
                <a:gd name="connsiteY0" fmla="*/ 5169 h 312940"/>
                <a:gd name="connsiteX1" fmla="*/ 49759 w 226323"/>
                <a:gd name="connsiteY1" fmla="*/ 2096 h 312940"/>
                <a:gd name="connsiteX2" fmla="*/ 48641 w 226323"/>
                <a:gd name="connsiteY2" fmla="*/ 202713 h 312940"/>
                <a:gd name="connsiteX3" fmla="*/ 225229 w 226323"/>
                <a:gd name="connsiteY3" fmla="*/ 297992 h 312940"/>
                <a:gd name="connsiteX4" fmla="*/ 219641 w 226323"/>
                <a:gd name="connsiteY4" fmla="*/ 301904 h 312940"/>
                <a:gd name="connsiteX5" fmla="*/ 36627 w 226323"/>
                <a:gd name="connsiteY5" fmla="*/ 209698 h 312940"/>
                <a:gd name="connsiteX6" fmla="*/ 43612 w 226323"/>
                <a:gd name="connsiteY6" fmla="*/ 5169 h 31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323" h="312940">
                  <a:moveTo>
                    <a:pt x="43612" y="5169"/>
                  </a:moveTo>
                  <a:cubicBezTo>
                    <a:pt x="45568" y="4051"/>
                    <a:pt x="47803" y="3213"/>
                    <a:pt x="49759" y="2096"/>
                  </a:cubicBezTo>
                  <a:cubicBezTo>
                    <a:pt x="3097" y="36463"/>
                    <a:pt x="1980" y="123919"/>
                    <a:pt x="48641" y="202713"/>
                  </a:cubicBezTo>
                  <a:cubicBezTo>
                    <a:pt x="95303" y="281507"/>
                    <a:pt x="172700" y="322580"/>
                    <a:pt x="225229" y="297992"/>
                  </a:cubicBezTo>
                  <a:cubicBezTo>
                    <a:pt x="223273" y="299389"/>
                    <a:pt x="221597" y="300786"/>
                    <a:pt x="219641" y="301904"/>
                  </a:cubicBezTo>
                  <a:cubicBezTo>
                    <a:pt x="167391" y="332918"/>
                    <a:pt x="85524" y="291845"/>
                    <a:pt x="36627" y="209698"/>
                  </a:cubicBezTo>
                  <a:cubicBezTo>
                    <a:pt x="-11991" y="127831"/>
                    <a:pt x="-8917" y="36184"/>
                    <a:pt x="43612" y="5169"/>
                  </a:cubicBezTo>
                  <a:close/>
                </a:path>
              </a:pathLst>
            </a:custGeom>
            <a:solidFill>
              <a:srgbClr val="69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97">
              <a:extLst>
                <a:ext uri="{FF2B5EF4-FFF2-40B4-BE49-F238E27FC236}">
                  <a16:creationId xmlns:a16="http://schemas.microsoft.com/office/drawing/2014/main" id="{B5A05D98-A193-0749-8E38-06E2138CCB4C}"/>
                </a:ext>
              </a:extLst>
            </p:cNvPr>
            <p:cNvSpPr/>
            <p:nvPr/>
          </p:nvSpPr>
          <p:spPr>
            <a:xfrm>
              <a:off x="7691640" y="4420358"/>
              <a:ext cx="81029" cy="139706"/>
            </a:xfrm>
            <a:custGeom>
              <a:avLst/>
              <a:gdLst>
                <a:gd name="connsiteX0" fmla="*/ 74288 w 81029"/>
                <a:gd name="connsiteY0" fmla="*/ 137715 h 139705"/>
                <a:gd name="connsiteX1" fmla="*/ 76803 w 81029"/>
                <a:gd name="connsiteY1" fmla="*/ 137156 h 139705"/>
                <a:gd name="connsiteX2" fmla="*/ 79039 w 81029"/>
                <a:gd name="connsiteY2" fmla="*/ 129612 h 139705"/>
                <a:gd name="connsiteX3" fmla="*/ 12539 w 81029"/>
                <a:gd name="connsiteY3" fmla="*/ 4995 h 139705"/>
                <a:gd name="connsiteX4" fmla="*/ 4995 w 81029"/>
                <a:gd name="connsiteY4" fmla="*/ 2759 h 139705"/>
                <a:gd name="connsiteX5" fmla="*/ 2759 w 81029"/>
                <a:gd name="connsiteY5" fmla="*/ 10303 h 139705"/>
                <a:gd name="connsiteX6" fmla="*/ 69259 w 81029"/>
                <a:gd name="connsiteY6" fmla="*/ 134921 h 139705"/>
                <a:gd name="connsiteX7" fmla="*/ 74288 w 81029"/>
                <a:gd name="connsiteY7" fmla="*/ 137715 h 13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029" h="139705">
                  <a:moveTo>
                    <a:pt x="74288" y="137715"/>
                  </a:moveTo>
                  <a:cubicBezTo>
                    <a:pt x="75127" y="137715"/>
                    <a:pt x="75965" y="137435"/>
                    <a:pt x="76803" y="137156"/>
                  </a:cubicBezTo>
                  <a:cubicBezTo>
                    <a:pt x="79597" y="135759"/>
                    <a:pt x="80436" y="132406"/>
                    <a:pt x="79039" y="129612"/>
                  </a:cubicBezTo>
                  <a:lnTo>
                    <a:pt x="12539" y="4995"/>
                  </a:lnTo>
                  <a:cubicBezTo>
                    <a:pt x="11142" y="2200"/>
                    <a:pt x="7789" y="1362"/>
                    <a:pt x="4995" y="2759"/>
                  </a:cubicBezTo>
                  <a:cubicBezTo>
                    <a:pt x="2200" y="4156"/>
                    <a:pt x="1362" y="7509"/>
                    <a:pt x="2759" y="10303"/>
                  </a:cubicBezTo>
                  <a:lnTo>
                    <a:pt x="69259" y="134921"/>
                  </a:lnTo>
                  <a:cubicBezTo>
                    <a:pt x="70377" y="136597"/>
                    <a:pt x="72333" y="137715"/>
                    <a:pt x="74288" y="137715"/>
                  </a:cubicBezTo>
                  <a:close/>
                </a:path>
              </a:pathLst>
            </a:custGeom>
            <a:solidFill>
              <a:srgbClr val="C3A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98">
              <a:extLst>
                <a:ext uri="{FF2B5EF4-FFF2-40B4-BE49-F238E27FC236}">
                  <a16:creationId xmlns:a16="http://schemas.microsoft.com/office/drawing/2014/main" id="{E2F5D5ED-C8AC-9148-99C3-5A4F95FD3008}"/>
                </a:ext>
              </a:extLst>
            </p:cNvPr>
            <p:cNvSpPr/>
            <p:nvPr/>
          </p:nvSpPr>
          <p:spPr>
            <a:xfrm>
              <a:off x="7758328" y="4544865"/>
              <a:ext cx="44706" cy="128529"/>
            </a:xfrm>
            <a:custGeom>
              <a:avLst/>
              <a:gdLst>
                <a:gd name="connsiteX0" fmla="*/ 38894 w 44705"/>
                <a:gd name="connsiteY0" fmla="*/ 129163 h 128529"/>
                <a:gd name="connsiteX1" fmla="*/ 40291 w 44705"/>
                <a:gd name="connsiteY1" fmla="*/ 128884 h 128529"/>
                <a:gd name="connsiteX2" fmla="*/ 44203 w 44705"/>
                <a:gd name="connsiteY2" fmla="*/ 122178 h 128529"/>
                <a:gd name="connsiteX3" fmla="*/ 12909 w 44705"/>
                <a:gd name="connsiteY3" fmla="*/ 6222 h 128529"/>
                <a:gd name="connsiteX4" fmla="*/ 6203 w 44705"/>
                <a:gd name="connsiteY4" fmla="*/ 2311 h 128529"/>
                <a:gd name="connsiteX5" fmla="*/ 2291 w 44705"/>
                <a:gd name="connsiteY5" fmla="*/ 9016 h 128529"/>
                <a:gd name="connsiteX6" fmla="*/ 33306 w 44705"/>
                <a:gd name="connsiteY6" fmla="*/ 124972 h 128529"/>
                <a:gd name="connsiteX7" fmla="*/ 38894 w 44705"/>
                <a:gd name="connsiteY7" fmla="*/ 129163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05" h="128529">
                  <a:moveTo>
                    <a:pt x="38894" y="129163"/>
                  </a:moveTo>
                  <a:cubicBezTo>
                    <a:pt x="39453" y="129163"/>
                    <a:pt x="39732" y="129163"/>
                    <a:pt x="40291" y="128884"/>
                  </a:cubicBezTo>
                  <a:cubicBezTo>
                    <a:pt x="43085" y="128046"/>
                    <a:pt x="45041" y="124972"/>
                    <a:pt x="44203" y="122178"/>
                  </a:cubicBezTo>
                  <a:lnTo>
                    <a:pt x="12909" y="6222"/>
                  </a:lnTo>
                  <a:cubicBezTo>
                    <a:pt x="12071" y="3149"/>
                    <a:pt x="8997" y="1472"/>
                    <a:pt x="6203" y="2311"/>
                  </a:cubicBezTo>
                  <a:cubicBezTo>
                    <a:pt x="3409" y="3149"/>
                    <a:pt x="1453" y="6222"/>
                    <a:pt x="2291" y="9016"/>
                  </a:cubicBezTo>
                  <a:lnTo>
                    <a:pt x="33306" y="124972"/>
                  </a:lnTo>
                  <a:cubicBezTo>
                    <a:pt x="34144" y="127487"/>
                    <a:pt x="36380" y="129163"/>
                    <a:pt x="38894" y="129163"/>
                  </a:cubicBezTo>
                  <a:close/>
                </a:path>
              </a:pathLst>
            </a:custGeom>
            <a:solidFill>
              <a:srgbClr val="C3A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99">
              <a:extLst>
                <a:ext uri="{FF2B5EF4-FFF2-40B4-BE49-F238E27FC236}">
                  <a16:creationId xmlns:a16="http://schemas.microsoft.com/office/drawing/2014/main" id="{A04A1DE0-F98F-6944-879E-46CAFD7E0FD2}"/>
                </a:ext>
              </a:extLst>
            </p:cNvPr>
            <p:cNvSpPr/>
            <p:nvPr/>
          </p:nvSpPr>
          <p:spPr>
            <a:xfrm>
              <a:off x="7751539" y="4534748"/>
              <a:ext cx="36323" cy="47500"/>
            </a:xfrm>
            <a:custGeom>
              <a:avLst/>
              <a:gdLst>
                <a:gd name="connsiteX0" fmla="*/ 30316 w 36323"/>
                <a:gd name="connsiteY0" fmla="*/ 16061 h 47499"/>
                <a:gd name="connsiteX1" fmla="*/ 5449 w 36323"/>
                <a:gd name="connsiteY1" fmla="*/ 3487 h 47499"/>
                <a:gd name="connsiteX2" fmla="*/ 2096 w 36323"/>
                <a:gd name="connsiteY2" fmla="*/ 5443 h 47499"/>
                <a:gd name="connsiteX3" fmla="*/ 26404 w 36323"/>
                <a:gd name="connsiteY3" fmla="*/ 45678 h 47499"/>
                <a:gd name="connsiteX4" fmla="*/ 29478 w 36323"/>
                <a:gd name="connsiteY4" fmla="*/ 44002 h 47499"/>
                <a:gd name="connsiteX5" fmla="*/ 30316 w 36323"/>
                <a:gd name="connsiteY5" fmla="*/ 16061 h 4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23" h="47499">
                  <a:moveTo>
                    <a:pt x="30316" y="16061"/>
                  </a:moveTo>
                  <a:cubicBezTo>
                    <a:pt x="23610" y="4884"/>
                    <a:pt x="12434" y="-704"/>
                    <a:pt x="5449" y="3487"/>
                  </a:cubicBezTo>
                  <a:lnTo>
                    <a:pt x="2096" y="5443"/>
                  </a:lnTo>
                  <a:lnTo>
                    <a:pt x="26404" y="45678"/>
                  </a:lnTo>
                  <a:lnTo>
                    <a:pt x="29478" y="44002"/>
                  </a:lnTo>
                  <a:cubicBezTo>
                    <a:pt x="36463" y="39811"/>
                    <a:pt x="37022" y="27237"/>
                    <a:pt x="30316" y="16061"/>
                  </a:cubicBezTo>
                  <a:close/>
                </a:path>
              </a:pathLst>
            </a:custGeom>
            <a:solidFill>
              <a:srgbClr val="C3A0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00">
              <a:extLst>
                <a:ext uri="{FF2B5EF4-FFF2-40B4-BE49-F238E27FC236}">
                  <a16:creationId xmlns:a16="http://schemas.microsoft.com/office/drawing/2014/main" id="{F7A805C2-07C5-FC40-9A5E-97B7CAFDE380}"/>
                </a:ext>
              </a:extLst>
            </p:cNvPr>
            <p:cNvSpPr/>
            <p:nvPr/>
          </p:nvSpPr>
          <p:spPr>
            <a:xfrm>
              <a:off x="7746252" y="4536704"/>
              <a:ext cx="39118" cy="44706"/>
            </a:xfrm>
            <a:custGeom>
              <a:avLst/>
              <a:gdLst>
                <a:gd name="connsiteX0" fmla="*/ 6824 w 39117"/>
                <a:gd name="connsiteY0" fmla="*/ 31428 h 44705"/>
                <a:gd name="connsiteX1" fmla="*/ 31692 w 39117"/>
                <a:gd name="connsiteY1" fmla="*/ 44002 h 44705"/>
                <a:gd name="connsiteX2" fmla="*/ 32530 w 39117"/>
                <a:gd name="connsiteY2" fmla="*/ 16061 h 44705"/>
                <a:gd name="connsiteX3" fmla="*/ 7662 w 39117"/>
                <a:gd name="connsiteY3" fmla="*/ 3487 h 44705"/>
                <a:gd name="connsiteX4" fmla="*/ 6824 w 39117"/>
                <a:gd name="connsiteY4" fmla="*/ 31428 h 4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17" h="44705">
                  <a:moveTo>
                    <a:pt x="6824" y="31428"/>
                  </a:moveTo>
                  <a:cubicBezTo>
                    <a:pt x="13530" y="42605"/>
                    <a:pt x="24706" y="48193"/>
                    <a:pt x="31692" y="44002"/>
                  </a:cubicBezTo>
                  <a:cubicBezTo>
                    <a:pt x="38956" y="39811"/>
                    <a:pt x="39236" y="27237"/>
                    <a:pt x="32530" y="16061"/>
                  </a:cubicBezTo>
                  <a:cubicBezTo>
                    <a:pt x="25824" y="4884"/>
                    <a:pt x="14648" y="-704"/>
                    <a:pt x="7662" y="3487"/>
                  </a:cubicBezTo>
                  <a:cubicBezTo>
                    <a:pt x="677" y="7678"/>
                    <a:pt x="118" y="20252"/>
                    <a:pt x="6824" y="31428"/>
                  </a:cubicBezTo>
                  <a:close/>
                </a:path>
              </a:pathLst>
            </a:custGeom>
            <a:solidFill>
              <a:srgbClr val="693B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01">
              <a:extLst>
                <a:ext uri="{FF2B5EF4-FFF2-40B4-BE49-F238E27FC236}">
                  <a16:creationId xmlns:a16="http://schemas.microsoft.com/office/drawing/2014/main" id="{01AC2CDA-7FC0-9841-857E-77D2AA3B358D}"/>
                </a:ext>
              </a:extLst>
            </p:cNvPr>
            <p:cNvSpPr/>
            <p:nvPr/>
          </p:nvSpPr>
          <p:spPr>
            <a:xfrm>
              <a:off x="7765789" y="4420693"/>
              <a:ext cx="8382" cy="47500"/>
            </a:xfrm>
            <a:custGeom>
              <a:avLst/>
              <a:gdLst>
                <a:gd name="connsiteX0" fmla="*/ 4331 w 8382"/>
                <a:gd name="connsiteY0" fmla="*/ 46292 h 47499"/>
                <a:gd name="connsiteX1" fmla="*/ 6566 w 8382"/>
                <a:gd name="connsiteY1" fmla="*/ 44615 h 47499"/>
                <a:gd name="connsiteX2" fmla="*/ 6566 w 8382"/>
                <a:gd name="connsiteY2" fmla="*/ 6895 h 47499"/>
                <a:gd name="connsiteX3" fmla="*/ 4331 w 8382"/>
                <a:gd name="connsiteY3" fmla="*/ 2424 h 47499"/>
                <a:gd name="connsiteX4" fmla="*/ 2096 w 8382"/>
                <a:gd name="connsiteY4" fmla="*/ 4101 h 47499"/>
                <a:gd name="connsiteX5" fmla="*/ 2096 w 8382"/>
                <a:gd name="connsiteY5" fmla="*/ 41821 h 47499"/>
                <a:gd name="connsiteX6" fmla="*/ 4331 w 8382"/>
                <a:gd name="connsiteY6" fmla="*/ 46292 h 4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2" h="47499">
                  <a:moveTo>
                    <a:pt x="4331" y="46292"/>
                  </a:moveTo>
                  <a:cubicBezTo>
                    <a:pt x="5728" y="47130"/>
                    <a:pt x="6566" y="46292"/>
                    <a:pt x="6566" y="44615"/>
                  </a:cubicBezTo>
                  <a:lnTo>
                    <a:pt x="6566" y="6895"/>
                  </a:lnTo>
                  <a:cubicBezTo>
                    <a:pt x="6566" y="5219"/>
                    <a:pt x="5448" y="3263"/>
                    <a:pt x="4331" y="2424"/>
                  </a:cubicBezTo>
                  <a:cubicBezTo>
                    <a:pt x="2934" y="1586"/>
                    <a:pt x="2096" y="2424"/>
                    <a:pt x="2096" y="4101"/>
                  </a:cubicBezTo>
                  <a:lnTo>
                    <a:pt x="2096" y="41821"/>
                  </a:lnTo>
                  <a:cubicBezTo>
                    <a:pt x="2096" y="43777"/>
                    <a:pt x="3213" y="45733"/>
                    <a:pt x="4331" y="4629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02">
              <a:extLst>
                <a:ext uri="{FF2B5EF4-FFF2-40B4-BE49-F238E27FC236}">
                  <a16:creationId xmlns:a16="http://schemas.microsoft.com/office/drawing/2014/main" id="{7A878FF7-CF67-1042-BB6A-1E53F9C01F82}"/>
                </a:ext>
              </a:extLst>
            </p:cNvPr>
            <p:cNvSpPr/>
            <p:nvPr/>
          </p:nvSpPr>
          <p:spPr>
            <a:xfrm>
              <a:off x="7800157" y="4466094"/>
              <a:ext cx="22353" cy="33529"/>
            </a:xfrm>
            <a:custGeom>
              <a:avLst/>
              <a:gdLst>
                <a:gd name="connsiteX0" fmla="*/ 4331 w 22352"/>
                <a:gd name="connsiteY0" fmla="*/ 32464 h 33529"/>
                <a:gd name="connsiteX1" fmla="*/ 6287 w 22352"/>
                <a:gd name="connsiteY1" fmla="*/ 32185 h 33529"/>
                <a:gd name="connsiteX2" fmla="*/ 20816 w 22352"/>
                <a:gd name="connsiteY2" fmla="*/ 7876 h 33529"/>
                <a:gd name="connsiteX3" fmla="*/ 19978 w 22352"/>
                <a:gd name="connsiteY3" fmla="*/ 3405 h 33529"/>
                <a:gd name="connsiteX4" fmla="*/ 16904 w 22352"/>
                <a:gd name="connsiteY4" fmla="*/ 2567 h 33529"/>
                <a:gd name="connsiteX5" fmla="*/ 2375 w 22352"/>
                <a:gd name="connsiteY5" fmla="*/ 26876 h 33529"/>
                <a:gd name="connsiteX6" fmla="*/ 3213 w 22352"/>
                <a:gd name="connsiteY6" fmla="*/ 31346 h 33529"/>
                <a:gd name="connsiteX7" fmla="*/ 4331 w 22352"/>
                <a:gd name="connsiteY7" fmla="*/ 32464 h 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52" h="33529">
                  <a:moveTo>
                    <a:pt x="4331" y="32464"/>
                  </a:moveTo>
                  <a:cubicBezTo>
                    <a:pt x="5169" y="33023"/>
                    <a:pt x="6007" y="32743"/>
                    <a:pt x="6287" y="32185"/>
                  </a:cubicBezTo>
                  <a:lnTo>
                    <a:pt x="20816" y="7876"/>
                  </a:lnTo>
                  <a:cubicBezTo>
                    <a:pt x="21375" y="6758"/>
                    <a:pt x="21096" y="4802"/>
                    <a:pt x="19978" y="3405"/>
                  </a:cubicBezTo>
                  <a:cubicBezTo>
                    <a:pt x="18860" y="2008"/>
                    <a:pt x="17463" y="1729"/>
                    <a:pt x="16904" y="2567"/>
                  </a:cubicBezTo>
                  <a:lnTo>
                    <a:pt x="2375" y="26876"/>
                  </a:lnTo>
                  <a:cubicBezTo>
                    <a:pt x="1816" y="27994"/>
                    <a:pt x="2096" y="29949"/>
                    <a:pt x="3213" y="31346"/>
                  </a:cubicBezTo>
                  <a:cubicBezTo>
                    <a:pt x="3493" y="31905"/>
                    <a:pt x="3772" y="32185"/>
                    <a:pt x="4331" y="324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03">
              <a:extLst>
                <a:ext uri="{FF2B5EF4-FFF2-40B4-BE49-F238E27FC236}">
                  <a16:creationId xmlns:a16="http://schemas.microsoft.com/office/drawing/2014/main" id="{F53B7848-EFB9-F34A-9306-F229AC0F5EF1}"/>
                </a:ext>
              </a:extLst>
            </p:cNvPr>
            <p:cNvSpPr/>
            <p:nvPr/>
          </p:nvSpPr>
          <p:spPr>
            <a:xfrm>
              <a:off x="7825024" y="4532786"/>
              <a:ext cx="33529" cy="13971"/>
            </a:xfrm>
            <a:custGeom>
              <a:avLst/>
              <a:gdLst>
                <a:gd name="connsiteX0" fmla="*/ 4331 w 33529"/>
                <a:gd name="connsiteY0" fmla="*/ 12713 h 13970"/>
                <a:gd name="connsiteX1" fmla="*/ 5449 w 33529"/>
                <a:gd name="connsiteY1" fmla="*/ 12993 h 13970"/>
                <a:gd name="connsiteX2" fmla="*/ 30596 w 33529"/>
                <a:gd name="connsiteY2" fmla="*/ 8801 h 13970"/>
                <a:gd name="connsiteX3" fmla="*/ 31434 w 33529"/>
                <a:gd name="connsiteY3" fmla="*/ 5169 h 13970"/>
                <a:gd name="connsiteX4" fmla="*/ 28360 w 33529"/>
                <a:gd name="connsiteY4" fmla="*/ 2096 h 13970"/>
                <a:gd name="connsiteX5" fmla="*/ 3213 w 33529"/>
                <a:gd name="connsiteY5" fmla="*/ 6287 h 13970"/>
                <a:gd name="connsiteX6" fmla="*/ 2375 w 33529"/>
                <a:gd name="connsiteY6" fmla="*/ 9919 h 13970"/>
                <a:gd name="connsiteX7" fmla="*/ 4331 w 33529"/>
                <a:gd name="connsiteY7" fmla="*/ 12713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29" h="13970">
                  <a:moveTo>
                    <a:pt x="4331" y="12713"/>
                  </a:moveTo>
                  <a:cubicBezTo>
                    <a:pt x="4610" y="12993"/>
                    <a:pt x="5169" y="12993"/>
                    <a:pt x="5449" y="12993"/>
                  </a:cubicBezTo>
                  <a:lnTo>
                    <a:pt x="30596" y="8801"/>
                  </a:lnTo>
                  <a:cubicBezTo>
                    <a:pt x="31713" y="8522"/>
                    <a:pt x="31993" y="6846"/>
                    <a:pt x="31434" y="5169"/>
                  </a:cubicBezTo>
                  <a:cubicBezTo>
                    <a:pt x="30875" y="3493"/>
                    <a:pt x="29478" y="2096"/>
                    <a:pt x="28360" y="2096"/>
                  </a:cubicBezTo>
                  <a:lnTo>
                    <a:pt x="3213" y="6287"/>
                  </a:lnTo>
                  <a:cubicBezTo>
                    <a:pt x="2096" y="6566"/>
                    <a:pt x="1816" y="8243"/>
                    <a:pt x="2375" y="9919"/>
                  </a:cubicBezTo>
                  <a:cubicBezTo>
                    <a:pt x="2934" y="11316"/>
                    <a:pt x="3772" y="12154"/>
                    <a:pt x="4331" y="127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04">
              <a:extLst>
                <a:ext uri="{FF2B5EF4-FFF2-40B4-BE49-F238E27FC236}">
                  <a16:creationId xmlns:a16="http://schemas.microsoft.com/office/drawing/2014/main" id="{9B07BB44-FC33-AC4A-B9F3-E2D4B6936BD5}"/>
                </a:ext>
              </a:extLst>
            </p:cNvPr>
            <p:cNvSpPr/>
            <p:nvPr/>
          </p:nvSpPr>
          <p:spPr>
            <a:xfrm>
              <a:off x="7834245" y="4586384"/>
              <a:ext cx="36323" cy="25147"/>
            </a:xfrm>
            <a:custGeom>
              <a:avLst/>
              <a:gdLst>
                <a:gd name="connsiteX0" fmla="*/ 4331 w 36323"/>
                <a:gd name="connsiteY0" fmla="*/ 8571 h 25147"/>
                <a:gd name="connsiteX1" fmla="*/ 33390 w 36323"/>
                <a:gd name="connsiteY1" fmla="*/ 25336 h 25147"/>
                <a:gd name="connsiteX2" fmla="*/ 35625 w 36323"/>
                <a:gd name="connsiteY2" fmla="*/ 23660 h 25147"/>
                <a:gd name="connsiteX3" fmla="*/ 33390 w 36323"/>
                <a:gd name="connsiteY3" fmla="*/ 19189 h 25147"/>
                <a:gd name="connsiteX4" fmla="*/ 4331 w 36323"/>
                <a:gd name="connsiteY4" fmla="*/ 2424 h 25147"/>
                <a:gd name="connsiteX5" fmla="*/ 2096 w 36323"/>
                <a:gd name="connsiteY5" fmla="*/ 4101 h 25147"/>
                <a:gd name="connsiteX6" fmla="*/ 4331 w 36323"/>
                <a:gd name="connsiteY6" fmla="*/ 8571 h 2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23" h="25147">
                  <a:moveTo>
                    <a:pt x="4331" y="8571"/>
                  </a:moveTo>
                  <a:lnTo>
                    <a:pt x="33390" y="25336"/>
                  </a:lnTo>
                  <a:cubicBezTo>
                    <a:pt x="34787" y="26174"/>
                    <a:pt x="35625" y="25336"/>
                    <a:pt x="35625" y="23660"/>
                  </a:cubicBezTo>
                  <a:cubicBezTo>
                    <a:pt x="35625" y="21983"/>
                    <a:pt x="34507" y="20027"/>
                    <a:pt x="33390" y="19189"/>
                  </a:cubicBezTo>
                  <a:lnTo>
                    <a:pt x="4331" y="2424"/>
                  </a:lnTo>
                  <a:cubicBezTo>
                    <a:pt x="2934" y="1586"/>
                    <a:pt x="2096" y="2424"/>
                    <a:pt x="2096" y="4101"/>
                  </a:cubicBezTo>
                  <a:cubicBezTo>
                    <a:pt x="2096" y="6057"/>
                    <a:pt x="3213" y="7733"/>
                    <a:pt x="4331" y="857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05">
              <a:extLst>
                <a:ext uri="{FF2B5EF4-FFF2-40B4-BE49-F238E27FC236}">
                  <a16:creationId xmlns:a16="http://schemas.microsoft.com/office/drawing/2014/main" id="{43E0C55B-08FA-3C47-B67B-B6A6B42A0B62}"/>
                </a:ext>
              </a:extLst>
            </p:cNvPr>
            <p:cNvSpPr/>
            <p:nvPr/>
          </p:nvSpPr>
          <p:spPr>
            <a:xfrm>
              <a:off x="7825304" y="4625638"/>
              <a:ext cx="33529" cy="41912"/>
            </a:xfrm>
            <a:custGeom>
              <a:avLst/>
              <a:gdLst>
                <a:gd name="connsiteX0" fmla="*/ 29478 w 33529"/>
                <a:gd name="connsiteY0" fmla="*/ 41685 h 41911"/>
                <a:gd name="connsiteX1" fmla="*/ 31434 w 33529"/>
                <a:gd name="connsiteY1" fmla="*/ 41405 h 41911"/>
                <a:gd name="connsiteX2" fmla="*/ 30596 w 33529"/>
                <a:gd name="connsiteY2" fmla="*/ 36935 h 41911"/>
                <a:gd name="connsiteX3" fmla="*/ 5449 w 33529"/>
                <a:gd name="connsiteY3" fmla="*/ 3405 h 41911"/>
                <a:gd name="connsiteX4" fmla="*/ 2375 w 33529"/>
                <a:gd name="connsiteY4" fmla="*/ 2567 h 41911"/>
                <a:gd name="connsiteX5" fmla="*/ 3213 w 33529"/>
                <a:gd name="connsiteY5" fmla="*/ 7038 h 41911"/>
                <a:gd name="connsiteX6" fmla="*/ 28360 w 33529"/>
                <a:gd name="connsiteY6" fmla="*/ 40567 h 41911"/>
                <a:gd name="connsiteX7" fmla="*/ 29478 w 33529"/>
                <a:gd name="connsiteY7" fmla="*/ 41685 h 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29" h="41911">
                  <a:moveTo>
                    <a:pt x="29478" y="41685"/>
                  </a:moveTo>
                  <a:cubicBezTo>
                    <a:pt x="30316" y="42243"/>
                    <a:pt x="31154" y="41964"/>
                    <a:pt x="31434" y="41405"/>
                  </a:cubicBezTo>
                  <a:cubicBezTo>
                    <a:pt x="31993" y="40288"/>
                    <a:pt x="31713" y="38332"/>
                    <a:pt x="30596" y="36935"/>
                  </a:cubicBezTo>
                  <a:lnTo>
                    <a:pt x="5449" y="3405"/>
                  </a:lnTo>
                  <a:cubicBezTo>
                    <a:pt x="4331" y="2008"/>
                    <a:pt x="2934" y="1729"/>
                    <a:pt x="2375" y="2567"/>
                  </a:cubicBezTo>
                  <a:cubicBezTo>
                    <a:pt x="1816" y="3685"/>
                    <a:pt x="2096" y="5641"/>
                    <a:pt x="3213" y="7038"/>
                  </a:cubicBezTo>
                  <a:lnTo>
                    <a:pt x="28360" y="40567"/>
                  </a:lnTo>
                  <a:cubicBezTo>
                    <a:pt x="28640" y="41126"/>
                    <a:pt x="28919" y="41405"/>
                    <a:pt x="29478" y="416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06">
              <a:extLst>
                <a:ext uri="{FF2B5EF4-FFF2-40B4-BE49-F238E27FC236}">
                  <a16:creationId xmlns:a16="http://schemas.microsoft.com/office/drawing/2014/main" id="{C1A47B21-6FAE-3E46-8B6F-21D4982EF46B}"/>
                </a:ext>
              </a:extLst>
            </p:cNvPr>
            <p:cNvSpPr/>
            <p:nvPr/>
          </p:nvSpPr>
          <p:spPr>
            <a:xfrm>
              <a:off x="7800157" y="4643677"/>
              <a:ext cx="22353" cy="50294"/>
            </a:xfrm>
            <a:custGeom>
              <a:avLst/>
              <a:gdLst>
                <a:gd name="connsiteX0" fmla="*/ 18860 w 22352"/>
                <a:gd name="connsiteY0" fmla="*/ 49352 h 50294"/>
                <a:gd name="connsiteX1" fmla="*/ 19978 w 22352"/>
                <a:gd name="connsiteY1" fmla="*/ 49631 h 50294"/>
                <a:gd name="connsiteX2" fmla="*/ 20816 w 22352"/>
                <a:gd name="connsiteY2" fmla="*/ 45999 h 50294"/>
                <a:gd name="connsiteX3" fmla="*/ 6287 w 22352"/>
                <a:gd name="connsiteY3" fmla="*/ 4925 h 50294"/>
                <a:gd name="connsiteX4" fmla="*/ 3213 w 22352"/>
                <a:gd name="connsiteY4" fmla="*/ 2131 h 50294"/>
                <a:gd name="connsiteX5" fmla="*/ 2375 w 22352"/>
                <a:gd name="connsiteY5" fmla="*/ 5764 h 50294"/>
                <a:gd name="connsiteX6" fmla="*/ 16904 w 22352"/>
                <a:gd name="connsiteY6" fmla="*/ 46837 h 50294"/>
                <a:gd name="connsiteX7" fmla="*/ 18860 w 22352"/>
                <a:gd name="connsiteY7" fmla="*/ 49352 h 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52" h="50294">
                  <a:moveTo>
                    <a:pt x="18860" y="49352"/>
                  </a:moveTo>
                  <a:cubicBezTo>
                    <a:pt x="19140" y="49631"/>
                    <a:pt x="19699" y="49631"/>
                    <a:pt x="19978" y="49631"/>
                  </a:cubicBezTo>
                  <a:cubicBezTo>
                    <a:pt x="21096" y="49352"/>
                    <a:pt x="21375" y="47675"/>
                    <a:pt x="20816" y="45999"/>
                  </a:cubicBezTo>
                  <a:lnTo>
                    <a:pt x="6287" y="4925"/>
                  </a:lnTo>
                  <a:cubicBezTo>
                    <a:pt x="5728" y="3249"/>
                    <a:pt x="4331" y="1852"/>
                    <a:pt x="3213" y="2131"/>
                  </a:cubicBezTo>
                  <a:cubicBezTo>
                    <a:pt x="2096" y="2411"/>
                    <a:pt x="1816" y="4087"/>
                    <a:pt x="2375" y="5764"/>
                  </a:cubicBezTo>
                  <a:lnTo>
                    <a:pt x="16904" y="46837"/>
                  </a:lnTo>
                  <a:cubicBezTo>
                    <a:pt x="17184" y="47955"/>
                    <a:pt x="18022" y="48793"/>
                    <a:pt x="18860" y="4935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07">
              <a:extLst>
                <a:ext uri="{FF2B5EF4-FFF2-40B4-BE49-F238E27FC236}">
                  <a16:creationId xmlns:a16="http://schemas.microsoft.com/office/drawing/2014/main" id="{2D5A3B7D-FC56-9A4A-9909-C0D8F2F8F1DA}"/>
                </a:ext>
              </a:extLst>
            </p:cNvPr>
            <p:cNvSpPr/>
            <p:nvPr/>
          </p:nvSpPr>
          <p:spPr>
            <a:xfrm>
              <a:off x="7765789" y="4635560"/>
              <a:ext cx="8382" cy="47500"/>
            </a:xfrm>
            <a:custGeom>
              <a:avLst/>
              <a:gdLst>
                <a:gd name="connsiteX0" fmla="*/ 4331 w 8382"/>
                <a:gd name="connsiteY0" fmla="*/ 46292 h 47499"/>
                <a:gd name="connsiteX1" fmla="*/ 6566 w 8382"/>
                <a:gd name="connsiteY1" fmla="*/ 44616 h 47499"/>
                <a:gd name="connsiteX2" fmla="*/ 6566 w 8382"/>
                <a:gd name="connsiteY2" fmla="*/ 6895 h 47499"/>
                <a:gd name="connsiteX3" fmla="*/ 4331 w 8382"/>
                <a:gd name="connsiteY3" fmla="*/ 2424 h 47499"/>
                <a:gd name="connsiteX4" fmla="*/ 2096 w 8382"/>
                <a:gd name="connsiteY4" fmla="*/ 4101 h 47499"/>
                <a:gd name="connsiteX5" fmla="*/ 2096 w 8382"/>
                <a:gd name="connsiteY5" fmla="*/ 41821 h 47499"/>
                <a:gd name="connsiteX6" fmla="*/ 4331 w 8382"/>
                <a:gd name="connsiteY6" fmla="*/ 46292 h 4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82" h="47499">
                  <a:moveTo>
                    <a:pt x="4331" y="46292"/>
                  </a:moveTo>
                  <a:cubicBezTo>
                    <a:pt x="5728" y="47130"/>
                    <a:pt x="6566" y="46292"/>
                    <a:pt x="6566" y="44616"/>
                  </a:cubicBezTo>
                  <a:lnTo>
                    <a:pt x="6566" y="6895"/>
                  </a:lnTo>
                  <a:cubicBezTo>
                    <a:pt x="6566" y="5219"/>
                    <a:pt x="5448" y="3263"/>
                    <a:pt x="4331" y="2424"/>
                  </a:cubicBezTo>
                  <a:cubicBezTo>
                    <a:pt x="2934" y="1586"/>
                    <a:pt x="2096" y="2424"/>
                    <a:pt x="2096" y="4101"/>
                  </a:cubicBezTo>
                  <a:lnTo>
                    <a:pt x="2096" y="41821"/>
                  </a:lnTo>
                  <a:cubicBezTo>
                    <a:pt x="2096" y="43498"/>
                    <a:pt x="3213" y="45454"/>
                    <a:pt x="4331" y="4629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08">
              <a:extLst>
                <a:ext uri="{FF2B5EF4-FFF2-40B4-BE49-F238E27FC236}">
                  <a16:creationId xmlns:a16="http://schemas.microsoft.com/office/drawing/2014/main" id="{D3A7B8E7-B5B8-D94D-A12F-BA659CC9C6AC}"/>
                </a:ext>
              </a:extLst>
            </p:cNvPr>
            <p:cNvSpPr/>
            <p:nvPr/>
          </p:nvSpPr>
          <p:spPr>
            <a:xfrm>
              <a:off x="7717171" y="4604403"/>
              <a:ext cx="22353" cy="33529"/>
            </a:xfrm>
            <a:custGeom>
              <a:avLst/>
              <a:gdLst>
                <a:gd name="connsiteX0" fmla="*/ 4331 w 22352"/>
                <a:gd name="connsiteY0" fmla="*/ 32464 h 33529"/>
                <a:gd name="connsiteX1" fmla="*/ 6287 w 22352"/>
                <a:gd name="connsiteY1" fmla="*/ 32185 h 33529"/>
                <a:gd name="connsiteX2" fmla="*/ 20816 w 22352"/>
                <a:gd name="connsiteY2" fmla="*/ 7876 h 33529"/>
                <a:gd name="connsiteX3" fmla="*/ 19978 w 22352"/>
                <a:gd name="connsiteY3" fmla="*/ 3405 h 33529"/>
                <a:gd name="connsiteX4" fmla="*/ 16904 w 22352"/>
                <a:gd name="connsiteY4" fmla="*/ 2567 h 33529"/>
                <a:gd name="connsiteX5" fmla="*/ 2375 w 22352"/>
                <a:gd name="connsiteY5" fmla="*/ 26876 h 33529"/>
                <a:gd name="connsiteX6" fmla="*/ 3213 w 22352"/>
                <a:gd name="connsiteY6" fmla="*/ 31346 h 33529"/>
                <a:gd name="connsiteX7" fmla="*/ 4331 w 22352"/>
                <a:gd name="connsiteY7" fmla="*/ 32464 h 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52" h="33529">
                  <a:moveTo>
                    <a:pt x="4331" y="32464"/>
                  </a:moveTo>
                  <a:cubicBezTo>
                    <a:pt x="5169" y="33023"/>
                    <a:pt x="6007" y="32743"/>
                    <a:pt x="6287" y="32185"/>
                  </a:cubicBezTo>
                  <a:lnTo>
                    <a:pt x="20816" y="7876"/>
                  </a:lnTo>
                  <a:cubicBezTo>
                    <a:pt x="21375" y="6758"/>
                    <a:pt x="21096" y="4802"/>
                    <a:pt x="19978" y="3405"/>
                  </a:cubicBezTo>
                  <a:cubicBezTo>
                    <a:pt x="18860" y="2008"/>
                    <a:pt x="17463" y="1729"/>
                    <a:pt x="16904" y="2567"/>
                  </a:cubicBezTo>
                  <a:lnTo>
                    <a:pt x="2375" y="26876"/>
                  </a:lnTo>
                  <a:cubicBezTo>
                    <a:pt x="1816" y="27994"/>
                    <a:pt x="2096" y="29949"/>
                    <a:pt x="3213" y="31346"/>
                  </a:cubicBezTo>
                  <a:cubicBezTo>
                    <a:pt x="3493" y="31905"/>
                    <a:pt x="3772" y="32185"/>
                    <a:pt x="4331" y="324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09">
              <a:extLst>
                <a:ext uri="{FF2B5EF4-FFF2-40B4-BE49-F238E27FC236}">
                  <a16:creationId xmlns:a16="http://schemas.microsoft.com/office/drawing/2014/main" id="{38602B16-6069-F04A-AF85-A03117C5B364}"/>
                </a:ext>
              </a:extLst>
            </p:cNvPr>
            <p:cNvSpPr/>
            <p:nvPr/>
          </p:nvSpPr>
          <p:spPr>
            <a:xfrm>
              <a:off x="7681407" y="4557611"/>
              <a:ext cx="33529" cy="13971"/>
            </a:xfrm>
            <a:custGeom>
              <a:avLst/>
              <a:gdLst>
                <a:gd name="connsiteX0" fmla="*/ 4331 w 33529"/>
                <a:gd name="connsiteY0" fmla="*/ 12476 h 13970"/>
                <a:gd name="connsiteX1" fmla="*/ 5449 w 33529"/>
                <a:gd name="connsiteY1" fmla="*/ 12756 h 13970"/>
                <a:gd name="connsiteX2" fmla="*/ 30596 w 33529"/>
                <a:gd name="connsiteY2" fmla="*/ 8564 h 13970"/>
                <a:gd name="connsiteX3" fmla="*/ 31434 w 33529"/>
                <a:gd name="connsiteY3" fmla="*/ 4932 h 13970"/>
                <a:gd name="connsiteX4" fmla="*/ 28360 w 33529"/>
                <a:gd name="connsiteY4" fmla="*/ 2138 h 13970"/>
                <a:gd name="connsiteX5" fmla="*/ 3213 w 33529"/>
                <a:gd name="connsiteY5" fmla="*/ 6329 h 13970"/>
                <a:gd name="connsiteX6" fmla="*/ 2375 w 33529"/>
                <a:gd name="connsiteY6" fmla="*/ 9962 h 13970"/>
                <a:gd name="connsiteX7" fmla="*/ 4331 w 33529"/>
                <a:gd name="connsiteY7" fmla="*/ 12476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29" h="13970">
                  <a:moveTo>
                    <a:pt x="4331" y="12476"/>
                  </a:moveTo>
                  <a:cubicBezTo>
                    <a:pt x="4610" y="12756"/>
                    <a:pt x="5169" y="12756"/>
                    <a:pt x="5449" y="12756"/>
                  </a:cubicBezTo>
                  <a:lnTo>
                    <a:pt x="30596" y="8564"/>
                  </a:lnTo>
                  <a:cubicBezTo>
                    <a:pt x="31713" y="8285"/>
                    <a:pt x="31993" y="6609"/>
                    <a:pt x="31434" y="4932"/>
                  </a:cubicBezTo>
                  <a:cubicBezTo>
                    <a:pt x="30875" y="2976"/>
                    <a:pt x="29478" y="1859"/>
                    <a:pt x="28360" y="2138"/>
                  </a:cubicBezTo>
                  <a:lnTo>
                    <a:pt x="3213" y="6329"/>
                  </a:lnTo>
                  <a:cubicBezTo>
                    <a:pt x="2096" y="6609"/>
                    <a:pt x="1816" y="8285"/>
                    <a:pt x="2375" y="9962"/>
                  </a:cubicBezTo>
                  <a:cubicBezTo>
                    <a:pt x="2654" y="11079"/>
                    <a:pt x="3493" y="11917"/>
                    <a:pt x="4331" y="124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10">
              <a:extLst>
                <a:ext uri="{FF2B5EF4-FFF2-40B4-BE49-F238E27FC236}">
                  <a16:creationId xmlns:a16="http://schemas.microsoft.com/office/drawing/2014/main" id="{47308020-3F78-EC41-9CF8-7A065A98BC6A}"/>
                </a:ext>
              </a:extLst>
            </p:cNvPr>
            <p:cNvSpPr/>
            <p:nvPr/>
          </p:nvSpPr>
          <p:spPr>
            <a:xfrm>
              <a:off x="7668231" y="4490825"/>
              <a:ext cx="36323" cy="25147"/>
            </a:xfrm>
            <a:custGeom>
              <a:avLst/>
              <a:gdLst>
                <a:gd name="connsiteX0" fmla="*/ 4374 w 36323"/>
                <a:gd name="connsiteY0" fmla="*/ 8571 h 25147"/>
                <a:gd name="connsiteX1" fmla="*/ 33433 w 36323"/>
                <a:gd name="connsiteY1" fmla="*/ 25336 h 25147"/>
                <a:gd name="connsiteX2" fmla="*/ 35668 w 36323"/>
                <a:gd name="connsiteY2" fmla="*/ 23660 h 25147"/>
                <a:gd name="connsiteX3" fmla="*/ 33433 w 36323"/>
                <a:gd name="connsiteY3" fmla="*/ 19189 h 25147"/>
                <a:gd name="connsiteX4" fmla="*/ 4374 w 36323"/>
                <a:gd name="connsiteY4" fmla="*/ 2424 h 25147"/>
                <a:gd name="connsiteX5" fmla="*/ 2139 w 36323"/>
                <a:gd name="connsiteY5" fmla="*/ 4101 h 25147"/>
                <a:gd name="connsiteX6" fmla="*/ 4374 w 36323"/>
                <a:gd name="connsiteY6" fmla="*/ 8571 h 2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23" h="25147">
                  <a:moveTo>
                    <a:pt x="4374" y="8571"/>
                  </a:moveTo>
                  <a:lnTo>
                    <a:pt x="33433" y="25336"/>
                  </a:lnTo>
                  <a:cubicBezTo>
                    <a:pt x="34830" y="26174"/>
                    <a:pt x="35668" y="25336"/>
                    <a:pt x="35668" y="23660"/>
                  </a:cubicBezTo>
                  <a:cubicBezTo>
                    <a:pt x="35668" y="21983"/>
                    <a:pt x="34550" y="20027"/>
                    <a:pt x="33433" y="19189"/>
                  </a:cubicBezTo>
                  <a:lnTo>
                    <a:pt x="4374" y="2424"/>
                  </a:lnTo>
                  <a:cubicBezTo>
                    <a:pt x="2977" y="1586"/>
                    <a:pt x="2139" y="2424"/>
                    <a:pt x="2139" y="4101"/>
                  </a:cubicBezTo>
                  <a:cubicBezTo>
                    <a:pt x="1859" y="5777"/>
                    <a:pt x="2977" y="7733"/>
                    <a:pt x="4374" y="857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11">
              <a:extLst>
                <a:ext uri="{FF2B5EF4-FFF2-40B4-BE49-F238E27FC236}">
                  <a16:creationId xmlns:a16="http://schemas.microsoft.com/office/drawing/2014/main" id="{BA63EF75-3654-6442-9E54-1C0689A68677}"/>
                </a:ext>
              </a:extLst>
            </p:cNvPr>
            <p:cNvSpPr/>
            <p:nvPr/>
          </p:nvSpPr>
          <p:spPr>
            <a:xfrm>
              <a:off x="7681407" y="4435639"/>
              <a:ext cx="33529" cy="41912"/>
            </a:xfrm>
            <a:custGeom>
              <a:avLst/>
              <a:gdLst>
                <a:gd name="connsiteX0" fmla="*/ 29478 w 33529"/>
                <a:gd name="connsiteY0" fmla="*/ 41685 h 41911"/>
                <a:gd name="connsiteX1" fmla="*/ 31434 w 33529"/>
                <a:gd name="connsiteY1" fmla="*/ 41405 h 41911"/>
                <a:gd name="connsiteX2" fmla="*/ 30596 w 33529"/>
                <a:gd name="connsiteY2" fmla="*/ 36935 h 41911"/>
                <a:gd name="connsiteX3" fmla="*/ 5449 w 33529"/>
                <a:gd name="connsiteY3" fmla="*/ 3405 h 41911"/>
                <a:gd name="connsiteX4" fmla="*/ 2375 w 33529"/>
                <a:gd name="connsiteY4" fmla="*/ 2567 h 41911"/>
                <a:gd name="connsiteX5" fmla="*/ 3213 w 33529"/>
                <a:gd name="connsiteY5" fmla="*/ 7038 h 41911"/>
                <a:gd name="connsiteX6" fmla="*/ 28360 w 33529"/>
                <a:gd name="connsiteY6" fmla="*/ 40567 h 41911"/>
                <a:gd name="connsiteX7" fmla="*/ 29478 w 33529"/>
                <a:gd name="connsiteY7" fmla="*/ 41685 h 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29" h="41911">
                  <a:moveTo>
                    <a:pt x="29478" y="41685"/>
                  </a:moveTo>
                  <a:cubicBezTo>
                    <a:pt x="30316" y="42243"/>
                    <a:pt x="31154" y="41964"/>
                    <a:pt x="31434" y="41405"/>
                  </a:cubicBezTo>
                  <a:cubicBezTo>
                    <a:pt x="31993" y="40288"/>
                    <a:pt x="31713" y="38332"/>
                    <a:pt x="30596" y="36935"/>
                  </a:cubicBezTo>
                  <a:lnTo>
                    <a:pt x="5449" y="3405"/>
                  </a:lnTo>
                  <a:cubicBezTo>
                    <a:pt x="4331" y="2008"/>
                    <a:pt x="2934" y="1729"/>
                    <a:pt x="2375" y="2567"/>
                  </a:cubicBezTo>
                  <a:cubicBezTo>
                    <a:pt x="1816" y="3685"/>
                    <a:pt x="2096" y="5641"/>
                    <a:pt x="3213" y="7038"/>
                  </a:cubicBezTo>
                  <a:lnTo>
                    <a:pt x="28360" y="40567"/>
                  </a:lnTo>
                  <a:cubicBezTo>
                    <a:pt x="28640" y="40846"/>
                    <a:pt x="29199" y="41405"/>
                    <a:pt x="29478" y="4168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12">
              <a:extLst>
                <a:ext uri="{FF2B5EF4-FFF2-40B4-BE49-F238E27FC236}">
                  <a16:creationId xmlns:a16="http://schemas.microsoft.com/office/drawing/2014/main" id="{86DAC4CA-560B-F347-8AFA-58589C1A2157}"/>
                </a:ext>
              </a:extLst>
            </p:cNvPr>
            <p:cNvSpPr/>
            <p:nvPr/>
          </p:nvSpPr>
          <p:spPr>
            <a:xfrm>
              <a:off x="7717171" y="4409810"/>
              <a:ext cx="22353" cy="50294"/>
            </a:xfrm>
            <a:custGeom>
              <a:avLst/>
              <a:gdLst>
                <a:gd name="connsiteX0" fmla="*/ 18860 w 22352"/>
                <a:gd name="connsiteY0" fmla="*/ 49352 h 50294"/>
                <a:gd name="connsiteX1" fmla="*/ 19978 w 22352"/>
                <a:gd name="connsiteY1" fmla="*/ 49631 h 50294"/>
                <a:gd name="connsiteX2" fmla="*/ 20816 w 22352"/>
                <a:gd name="connsiteY2" fmla="*/ 45999 h 50294"/>
                <a:gd name="connsiteX3" fmla="*/ 6287 w 22352"/>
                <a:gd name="connsiteY3" fmla="*/ 4925 h 50294"/>
                <a:gd name="connsiteX4" fmla="*/ 3213 w 22352"/>
                <a:gd name="connsiteY4" fmla="*/ 2131 h 50294"/>
                <a:gd name="connsiteX5" fmla="*/ 2375 w 22352"/>
                <a:gd name="connsiteY5" fmla="*/ 5764 h 50294"/>
                <a:gd name="connsiteX6" fmla="*/ 16904 w 22352"/>
                <a:gd name="connsiteY6" fmla="*/ 46837 h 50294"/>
                <a:gd name="connsiteX7" fmla="*/ 18860 w 22352"/>
                <a:gd name="connsiteY7" fmla="*/ 49352 h 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352" h="50294">
                  <a:moveTo>
                    <a:pt x="18860" y="49352"/>
                  </a:moveTo>
                  <a:cubicBezTo>
                    <a:pt x="19140" y="49631"/>
                    <a:pt x="19698" y="49631"/>
                    <a:pt x="19978" y="49631"/>
                  </a:cubicBezTo>
                  <a:cubicBezTo>
                    <a:pt x="21096" y="49352"/>
                    <a:pt x="21375" y="47675"/>
                    <a:pt x="20816" y="45999"/>
                  </a:cubicBezTo>
                  <a:lnTo>
                    <a:pt x="6287" y="4925"/>
                  </a:lnTo>
                  <a:cubicBezTo>
                    <a:pt x="5728" y="3249"/>
                    <a:pt x="4331" y="1852"/>
                    <a:pt x="3213" y="2131"/>
                  </a:cubicBezTo>
                  <a:cubicBezTo>
                    <a:pt x="2096" y="2411"/>
                    <a:pt x="1816" y="4087"/>
                    <a:pt x="2375" y="5764"/>
                  </a:cubicBezTo>
                  <a:lnTo>
                    <a:pt x="16904" y="46837"/>
                  </a:lnTo>
                  <a:cubicBezTo>
                    <a:pt x="17184" y="47955"/>
                    <a:pt x="18022" y="49072"/>
                    <a:pt x="18860" y="4935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13">
              <a:extLst>
                <a:ext uri="{FF2B5EF4-FFF2-40B4-BE49-F238E27FC236}">
                  <a16:creationId xmlns:a16="http://schemas.microsoft.com/office/drawing/2014/main" id="{4151599E-51E8-7D49-8C33-1E73C6F48086}"/>
                </a:ext>
              </a:extLst>
            </p:cNvPr>
            <p:cNvSpPr/>
            <p:nvPr/>
          </p:nvSpPr>
          <p:spPr>
            <a:xfrm>
              <a:off x="7118393" y="4787050"/>
              <a:ext cx="30735" cy="55882"/>
            </a:xfrm>
            <a:custGeom>
              <a:avLst/>
              <a:gdLst>
                <a:gd name="connsiteX0" fmla="*/ 18860 w 30735"/>
                <a:gd name="connsiteY0" fmla="*/ 55463 h 55882"/>
                <a:gd name="connsiteX1" fmla="*/ 29198 w 30735"/>
                <a:gd name="connsiteY1" fmla="*/ 5448 h 55882"/>
                <a:gd name="connsiteX2" fmla="*/ 7963 w 30735"/>
                <a:gd name="connsiteY2" fmla="*/ 2096 h 55882"/>
                <a:gd name="connsiteX3" fmla="*/ 2096 w 30735"/>
                <a:gd name="connsiteY3" fmla="*/ 54345 h 5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5" h="55882">
                  <a:moveTo>
                    <a:pt x="18860" y="55463"/>
                  </a:moveTo>
                  <a:lnTo>
                    <a:pt x="29198" y="5448"/>
                  </a:lnTo>
                  <a:lnTo>
                    <a:pt x="7963" y="2096"/>
                  </a:lnTo>
                  <a:lnTo>
                    <a:pt x="2096" y="54345"/>
                  </a:lnTo>
                  <a:close/>
                </a:path>
              </a:pathLst>
            </a:custGeom>
            <a:solidFill>
              <a:srgbClr val="D7DDE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14">
              <a:extLst>
                <a:ext uri="{FF2B5EF4-FFF2-40B4-BE49-F238E27FC236}">
                  <a16:creationId xmlns:a16="http://schemas.microsoft.com/office/drawing/2014/main" id="{BB458EA7-8739-DC45-A921-6D3434413C64}"/>
                </a:ext>
              </a:extLst>
            </p:cNvPr>
            <p:cNvSpPr/>
            <p:nvPr/>
          </p:nvSpPr>
          <p:spPr>
            <a:xfrm>
              <a:off x="7060827" y="4830531"/>
              <a:ext cx="86617" cy="33529"/>
            </a:xfrm>
            <a:custGeom>
              <a:avLst/>
              <a:gdLst>
                <a:gd name="connsiteX0" fmla="*/ 55471 w 86617"/>
                <a:gd name="connsiteY0" fmla="*/ 4718 h 33529"/>
                <a:gd name="connsiteX1" fmla="*/ 51838 w 86617"/>
                <a:gd name="connsiteY1" fmla="*/ 6394 h 33529"/>
                <a:gd name="connsiteX2" fmla="*/ 11044 w 86617"/>
                <a:gd name="connsiteY2" fmla="*/ 24836 h 33529"/>
                <a:gd name="connsiteX3" fmla="*/ 15235 w 86617"/>
                <a:gd name="connsiteY3" fmla="*/ 32659 h 33529"/>
                <a:gd name="connsiteX4" fmla="*/ 52676 w 86617"/>
                <a:gd name="connsiteY4" fmla="*/ 31262 h 33529"/>
                <a:gd name="connsiteX5" fmla="*/ 76985 w 86617"/>
                <a:gd name="connsiteY5" fmla="*/ 32659 h 33529"/>
                <a:gd name="connsiteX6" fmla="*/ 81735 w 86617"/>
                <a:gd name="connsiteY6" fmla="*/ 5836 h 33529"/>
                <a:gd name="connsiteX7" fmla="*/ 75029 w 86617"/>
                <a:gd name="connsiteY7" fmla="*/ 2203 h 33529"/>
                <a:gd name="connsiteX8" fmla="*/ 55471 w 86617"/>
                <a:gd name="connsiteY8" fmla="*/ 4718 h 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17" h="33529">
                  <a:moveTo>
                    <a:pt x="55471" y="4718"/>
                  </a:moveTo>
                  <a:cubicBezTo>
                    <a:pt x="54073" y="4997"/>
                    <a:pt x="52676" y="5556"/>
                    <a:pt x="51838" y="6394"/>
                  </a:cubicBezTo>
                  <a:cubicBezTo>
                    <a:pt x="44573" y="12541"/>
                    <a:pt x="22500" y="23159"/>
                    <a:pt x="11044" y="24836"/>
                  </a:cubicBezTo>
                  <a:cubicBezTo>
                    <a:pt x="-1250" y="26512"/>
                    <a:pt x="-1809" y="32659"/>
                    <a:pt x="15235" y="32659"/>
                  </a:cubicBezTo>
                  <a:cubicBezTo>
                    <a:pt x="32279" y="32659"/>
                    <a:pt x="44853" y="31262"/>
                    <a:pt x="52676" y="31262"/>
                  </a:cubicBezTo>
                  <a:cubicBezTo>
                    <a:pt x="60221" y="31541"/>
                    <a:pt x="58265" y="32659"/>
                    <a:pt x="76985" y="32659"/>
                  </a:cubicBezTo>
                  <a:cubicBezTo>
                    <a:pt x="91515" y="32659"/>
                    <a:pt x="86765" y="14218"/>
                    <a:pt x="81735" y="5836"/>
                  </a:cubicBezTo>
                  <a:cubicBezTo>
                    <a:pt x="80059" y="3321"/>
                    <a:pt x="78103" y="1644"/>
                    <a:pt x="75029" y="2203"/>
                  </a:cubicBezTo>
                  <a:lnTo>
                    <a:pt x="55471" y="4718"/>
                  </a:lnTo>
                  <a:close/>
                </a:path>
              </a:pathLst>
            </a:custGeom>
            <a:solidFill>
              <a:srgbClr val="3451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15">
              <a:extLst>
                <a:ext uri="{FF2B5EF4-FFF2-40B4-BE49-F238E27FC236}">
                  <a16:creationId xmlns:a16="http://schemas.microsoft.com/office/drawing/2014/main" id="{B58B7C05-A4D3-934E-A7F3-97A8173311CE}"/>
                </a:ext>
              </a:extLst>
            </p:cNvPr>
            <p:cNvSpPr/>
            <p:nvPr/>
          </p:nvSpPr>
          <p:spPr>
            <a:xfrm>
              <a:off x="7202217" y="4719712"/>
              <a:ext cx="55882" cy="50294"/>
            </a:xfrm>
            <a:custGeom>
              <a:avLst/>
              <a:gdLst>
                <a:gd name="connsiteX0" fmla="*/ 54066 w 55882"/>
                <a:gd name="connsiteY0" fmla="*/ 34787 h 50294"/>
                <a:gd name="connsiteX1" fmla="*/ 14949 w 55882"/>
                <a:gd name="connsiteY1" fmla="*/ 2096 h 50294"/>
                <a:gd name="connsiteX2" fmla="*/ 2096 w 55882"/>
                <a:gd name="connsiteY2" fmla="*/ 19419 h 50294"/>
                <a:gd name="connsiteX3" fmla="*/ 45404 w 55882"/>
                <a:gd name="connsiteY3" fmla="*/ 49316 h 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2" h="50294">
                  <a:moveTo>
                    <a:pt x="54066" y="34787"/>
                  </a:moveTo>
                  <a:lnTo>
                    <a:pt x="14949" y="2096"/>
                  </a:lnTo>
                  <a:lnTo>
                    <a:pt x="2096" y="19419"/>
                  </a:lnTo>
                  <a:lnTo>
                    <a:pt x="45404" y="49316"/>
                  </a:lnTo>
                  <a:close/>
                </a:path>
              </a:pathLst>
            </a:custGeom>
            <a:solidFill>
              <a:srgbClr val="D7DDE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16">
              <a:extLst>
                <a:ext uri="{FF2B5EF4-FFF2-40B4-BE49-F238E27FC236}">
                  <a16:creationId xmlns:a16="http://schemas.microsoft.com/office/drawing/2014/main" id="{2ECF60A3-79A3-3246-BBD6-C26897CE106D}"/>
                </a:ext>
              </a:extLst>
            </p:cNvPr>
            <p:cNvSpPr/>
            <p:nvPr/>
          </p:nvSpPr>
          <p:spPr>
            <a:xfrm>
              <a:off x="7237938" y="4744827"/>
              <a:ext cx="36323" cy="86617"/>
            </a:xfrm>
            <a:custGeom>
              <a:avLst/>
              <a:gdLst>
                <a:gd name="connsiteX0" fmla="*/ 2698 w 36323"/>
                <a:gd name="connsiteY0" fmla="*/ 21966 h 86617"/>
                <a:gd name="connsiteX1" fmla="*/ 3256 w 36323"/>
                <a:gd name="connsiteY1" fmla="*/ 31745 h 86617"/>
                <a:gd name="connsiteX2" fmla="*/ 6889 w 36323"/>
                <a:gd name="connsiteY2" fmla="*/ 76451 h 86617"/>
                <a:gd name="connsiteX3" fmla="*/ 15551 w 36323"/>
                <a:gd name="connsiteY3" fmla="*/ 75054 h 86617"/>
                <a:gd name="connsiteX4" fmla="*/ 26727 w 36323"/>
                <a:gd name="connsiteY4" fmla="*/ 39569 h 86617"/>
                <a:gd name="connsiteX5" fmla="*/ 36227 w 36323"/>
                <a:gd name="connsiteY5" fmla="*/ 16936 h 86617"/>
                <a:gd name="connsiteX6" fmla="*/ 15830 w 36323"/>
                <a:gd name="connsiteY6" fmla="*/ 2407 h 86617"/>
                <a:gd name="connsiteX7" fmla="*/ 10242 w 36323"/>
                <a:gd name="connsiteY7" fmla="*/ 7716 h 86617"/>
                <a:gd name="connsiteX8" fmla="*/ 2698 w 36323"/>
                <a:gd name="connsiteY8" fmla="*/ 21966 h 8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23" h="86617">
                  <a:moveTo>
                    <a:pt x="2698" y="21966"/>
                  </a:moveTo>
                  <a:cubicBezTo>
                    <a:pt x="1301" y="25039"/>
                    <a:pt x="2698" y="30628"/>
                    <a:pt x="3256" y="31745"/>
                  </a:cubicBezTo>
                  <a:cubicBezTo>
                    <a:pt x="6609" y="40686"/>
                    <a:pt x="9124" y="64995"/>
                    <a:pt x="6889" y="76451"/>
                  </a:cubicBezTo>
                  <a:cubicBezTo>
                    <a:pt x="4374" y="88466"/>
                    <a:pt x="9962" y="90980"/>
                    <a:pt x="15551" y="75054"/>
                  </a:cubicBezTo>
                  <a:cubicBezTo>
                    <a:pt x="21418" y="58848"/>
                    <a:pt x="24212" y="46554"/>
                    <a:pt x="26727" y="39569"/>
                  </a:cubicBezTo>
                  <a:cubicBezTo>
                    <a:pt x="29521" y="32583"/>
                    <a:pt x="29521" y="34539"/>
                    <a:pt x="36227" y="16936"/>
                  </a:cubicBezTo>
                  <a:cubicBezTo>
                    <a:pt x="39580" y="7995"/>
                    <a:pt x="25609" y="451"/>
                    <a:pt x="15830" y="2407"/>
                  </a:cubicBezTo>
                  <a:cubicBezTo>
                    <a:pt x="12756" y="2966"/>
                    <a:pt x="11918" y="3525"/>
                    <a:pt x="10242" y="7716"/>
                  </a:cubicBezTo>
                  <a:cubicBezTo>
                    <a:pt x="8565" y="11348"/>
                    <a:pt x="4095" y="18892"/>
                    <a:pt x="2698" y="21966"/>
                  </a:cubicBezTo>
                  <a:close/>
                </a:path>
              </a:pathLst>
            </a:custGeom>
            <a:solidFill>
              <a:srgbClr val="3451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" name="Forma libre 117">
              <a:extLst>
                <a:ext uri="{FF2B5EF4-FFF2-40B4-BE49-F238E27FC236}">
                  <a16:creationId xmlns:a16="http://schemas.microsoft.com/office/drawing/2014/main" id="{7D0DC12D-4677-B64A-92CB-5EC3CCEC1B77}"/>
                </a:ext>
              </a:extLst>
            </p:cNvPr>
            <p:cNvSpPr/>
            <p:nvPr/>
          </p:nvSpPr>
          <p:spPr>
            <a:xfrm>
              <a:off x="6869356" y="4015464"/>
              <a:ext cx="265441" cy="156470"/>
            </a:xfrm>
            <a:custGeom>
              <a:avLst/>
              <a:gdLst>
                <a:gd name="connsiteX0" fmla="*/ 259515 w 265440"/>
                <a:gd name="connsiteY0" fmla="*/ 45816 h 156470"/>
                <a:gd name="connsiteX1" fmla="*/ 235486 w 265440"/>
                <a:gd name="connsiteY1" fmla="*/ 48051 h 156470"/>
                <a:gd name="connsiteX2" fmla="*/ 189662 w 265440"/>
                <a:gd name="connsiteY2" fmla="*/ 97507 h 156470"/>
                <a:gd name="connsiteX3" fmla="*/ 159207 w 265440"/>
                <a:gd name="connsiteY3" fmla="*/ 121536 h 156470"/>
                <a:gd name="connsiteX4" fmla="*/ 74266 w 265440"/>
                <a:gd name="connsiteY4" fmla="*/ 18433 h 156470"/>
                <a:gd name="connsiteX5" fmla="*/ 73707 w 265440"/>
                <a:gd name="connsiteY5" fmla="*/ 17875 h 156470"/>
                <a:gd name="connsiteX6" fmla="*/ 72589 w 265440"/>
                <a:gd name="connsiteY6" fmla="*/ 16198 h 156470"/>
                <a:gd name="connsiteX7" fmla="*/ 71751 w 265440"/>
                <a:gd name="connsiteY7" fmla="*/ 15081 h 156470"/>
                <a:gd name="connsiteX8" fmla="*/ 70633 w 265440"/>
                <a:gd name="connsiteY8" fmla="*/ 13963 h 156470"/>
                <a:gd name="connsiteX9" fmla="*/ 69236 w 265440"/>
                <a:gd name="connsiteY9" fmla="*/ 12845 h 156470"/>
                <a:gd name="connsiteX10" fmla="*/ 67839 w 265440"/>
                <a:gd name="connsiteY10" fmla="*/ 12007 h 156470"/>
                <a:gd name="connsiteX11" fmla="*/ 66163 w 265440"/>
                <a:gd name="connsiteY11" fmla="*/ 11169 h 156470"/>
                <a:gd name="connsiteX12" fmla="*/ 64766 w 265440"/>
                <a:gd name="connsiteY12" fmla="*/ 10610 h 156470"/>
                <a:gd name="connsiteX13" fmla="*/ 62810 w 265440"/>
                <a:gd name="connsiteY13" fmla="*/ 10051 h 156470"/>
                <a:gd name="connsiteX14" fmla="*/ 61971 w 265440"/>
                <a:gd name="connsiteY14" fmla="*/ 9772 h 156470"/>
                <a:gd name="connsiteX15" fmla="*/ 30119 w 265440"/>
                <a:gd name="connsiteY15" fmla="*/ 8934 h 156470"/>
                <a:gd name="connsiteX16" fmla="*/ 2178 w 265440"/>
                <a:gd name="connsiteY16" fmla="*/ 6978 h 156470"/>
                <a:gd name="connsiteX17" fmla="*/ 19780 w 265440"/>
                <a:gd name="connsiteY17" fmla="*/ 32683 h 156470"/>
                <a:gd name="connsiteX18" fmla="*/ 61133 w 265440"/>
                <a:gd name="connsiteY18" fmla="*/ 34919 h 156470"/>
                <a:gd name="connsiteX19" fmla="*/ 155295 w 265440"/>
                <a:gd name="connsiteY19" fmla="*/ 155904 h 156470"/>
                <a:gd name="connsiteX20" fmla="*/ 158368 w 265440"/>
                <a:gd name="connsiteY20" fmla="*/ 156183 h 156470"/>
                <a:gd name="connsiteX21" fmla="*/ 214251 w 265440"/>
                <a:gd name="connsiteY21" fmla="*/ 121816 h 156470"/>
                <a:gd name="connsiteX22" fmla="*/ 261471 w 265440"/>
                <a:gd name="connsiteY22" fmla="*/ 70404 h 156470"/>
                <a:gd name="connsiteX23" fmla="*/ 259515 w 265440"/>
                <a:gd name="connsiteY23" fmla="*/ 45816 h 15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5440" h="156470">
                  <a:moveTo>
                    <a:pt x="259515" y="45816"/>
                  </a:moveTo>
                  <a:cubicBezTo>
                    <a:pt x="252250" y="39669"/>
                    <a:pt x="241353" y="40786"/>
                    <a:pt x="235486" y="48051"/>
                  </a:cubicBezTo>
                  <a:cubicBezTo>
                    <a:pt x="220118" y="66213"/>
                    <a:pt x="203633" y="84095"/>
                    <a:pt x="189662" y="97507"/>
                  </a:cubicBezTo>
                  <a:cubicBezTo>
                    <a:pt x="175971" y="110639"/>
                    <a:pt x="168148" y="119022"/>
                    <a:pt x="159207" y="121536"/>
                  </a:cubicBezTo>
                  <a:cubicBezTo>
                    <a:pt x="136015" y="116227"/>
                    <a:pt x="95221" y="57272"/>
                    <a:pt x="74266" y="18433"/>
                  </a:cubicBezTo>
                  <a:cubicBezTo>
                    <a:pt x="74266" y="18154"/>
                    <a:pt x="73986" y="17875"/>
                    <a:pt x="73707" y="17875"/>
                  </a:cubicBezTo>
                  <a:cubicBezTo>
                    <a:pt x="73427" y="17316"/>
                    <a:pt x="72869" y="16757"/>
                    <a:pt x="72589" y="16198"/>
                  </a:cubicBezTo>
                  <a:cubicBezTo>
                    <a:pt x="72310" y="15919"/>
                    <a:pt x="72030" y="15360"/>
                    <a:pt x="71751" y="15081"/>
                  </a:cubicBezTo>
                  <a:cubicBezTo>
                    <a:pt x="71471" y="14522"/>
                    <a:pt x="70913" y="14242"/>
                    <a:pt x="70633" y="13963"/>
                  </a:cubicBezTo>
                  <a:cubicBezTo>
                    <a:pt x="70354" y="13684"/>
                    <a:pt x="69795" y="13125"/>
                    <a:pt x="69236" y="12845"/>
                  </a:cubicBezTo>
                  <a:cubicBezTo>
                    <a:pt x="68677" y="12566"/>
                    <a:pt x="68398" y="12286"/>
                    <a:pt x="67839" y="12007"/>
                  </a:cubicBezTo>
                  <a:cubicBezTo>
                    <a:pt x="67280" y="11728"/>
                    <a:pt x="66721" y="11448"/>
                    <a:pt x="66163" y="11169"/>
                  </a:cubicBezTo>
                  <a:cubicBezTo>
                    <a:pt x="65604" y="10889"/>
                    <a:pt x="65324" y="10889"/>
                    <a:pt x="64766" y="10610"/>
                  </a:cubicBezTo>
                  <a:cubicBezTo>
                    <a:pt x="64207" y="10331"/>
                    <a:pt x="63648" y="10331"/>
                    <a:pt x="62810" y="10051"/>
                  </a:cubicBezTo>
                  <a:cubicBezTo>
                    <a:pt x="62530" y="10051"/>
                    <a:pt x="62251" y="9772"/>
                    <a:pt x="61971" y="9772"/>
                  </a:cubicBezTo>
                  <a:cubicBezTo>
                    <a:pt x="53869" y="7816"/>
                    <a:pt x="41295" y="13125"/>
                    <a:pt x="30119" y="8934"/>
                  </a:cubicBezTo>
                  <a:cubicBezTo>
                    <a:pt x="17545" y="3904"/>
                    <a:pt x="780" y="-2522"/>
                    <a:pt x="2178" y="6978"/>
                  </a:cubicBezTo>
                  <a:cubicBezTo>
                    <a:pt x="3854" y="19831"/>
                    <a:pt x="11119" y="29331"/>
                    <a:pt x="19780" y="32683"/>
                  </a:cubicBezTo>
                  <a:cubicBezTo>
                    <a:pt x="29001" y="36316"/>
                    <a:pt x="53310" y="33522"/>
                    <a:pt x="61133" y="34919"/>
                  </a:cubicBezTo>
                  <a:cubicBezTo>
                    <a:pt x="77339" y="63698"/>
                    <a:pt x="111707" y="149477"/>
                    <a:pt x="155295" y="155904"/>
                  </a:cubicBezTo>
                  <a:cubicBezTo>
                    <a:pt x="156133" y="156183"/>
                    <a:pt x="157251" y="156183"/>
                    <a:pt x="158368" y="156183"/>
                  </a:cubicBezTo>
                  <a:cubicBezTo>
                    <a:pt x="171501" y="156183"/>
                    <a:pt x="190221" y="144727"/>
                    <a:pt x="214251" y="121816"/>
                  </a:cubicBezTo>
                  <a:cubicBezTo>
                    <a:pt x="228221" y="108404"/>
                    <a:pt x="244148" y="91360"/>
                    <a:pt x="261471" y="70404"/>
                  </a:cubicBezTo>
                  <a:cubicBezTo>
                    <a:pt x="267618" y="62580"/>
                    <a:pt x="266780" y="51683"/>
                    <a:pt x="259515" y="45816"/>
                  </a:cubicBezTo>
                  <a:close/>
                </a:path>
              </a:pathLst>
            </a:custGeom>
            <a:solidFill>
              <a:srgbClr val="F6A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" name="Forma libre 118">
              <a:extLst>
                <a:ext uri="{FF2B5EF4-FFF2-40B4-BE49-F238E27FC236}">
                  <a16:creationId xmlns:a16="http://schemas.microsoft.com/office/drawing/2014/main" id="{A26183B5-70A7-D647-90E3-C6DEAF3E3772}"/>
                </a:ext>
              </a:extLst>
            </p:cNvPr>
            <p:cNvSpPr/>
            <p:nvPr/>
          </p:nvSpPr>
          <p:spPr>
            <a:xfrm>
              <a:off x="7106860" y="3922394"/>
              <a:ext cx="50294" cy="72647"/>
            </a:xfrm>
            <a:custGeom>
              <a:avLst/>
              <a:gdLst>
                <a:gd name="connsiteX0" fmla="*/ 24526 w 50294"/>
                <a:gd name="connsiteY0" fmla="*/ 4210 h 72646"/>
                <a:gd name="connsiteX1" fmla="*/ 5526 w 50294"/>
                <a:gd name="connsiteY1" fmla="*/ 51430 h 72646"/>
                <a:gd name="connsiteX2" fmla="*/ 43247 w 50294"/>
                <a:gd name="connsiteY2" fmla="*/ 68195 h 72646"/>
                <a:gd name="connsiteX3" fmla="*/ 24526 w 50294"/>
                <a:gd name="connsiteY3" fmla="*/ 4210 h 7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94" h="72646">
                  <a:moveTo>
                    <a:pt x="24526" y="4210"/>
                  </a:moveTo>
                  <a:cubicBezTo>
                    <a:pt x="1614" y="-8085"/>
                    <a:pt x="-1739" y="36621"/>
                    <a:pt x="5526" y="51430"/>
                  </a:cubicBezTo>
                  <a:cubicBezTo>
                    <a:pt x="13350" y="67077"/>
                    <a:pt x="36820" y="80768"/>
                    <a:pt x="43247" y="68195"/>
                  </a:cubicBezTo>
                  <a:cubicBezTo>
                    <a:pt x="51629" y="51151"/>
                    <a:pt x="55261" y="20695"/>
                    <a:pt x="24526" y="4210"/>
                  </a:cubicBezTo>
                  <a:close/>
                </a:path>
              </a:pathLst>
            </a:custGeom>
            <a:solidFill>
              <a:srgbClr val="E071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19">
              <a:extLst>
                <a:ext uri="{FF2B5EF4-FFF2-40B4-BE49-F238E27FC236}">
                  <a16:creationId xmlns:a16="http://schemas.microsoft.com/office/drawing/2014/main" id="{917B6799-753B-D642-B034-01A162E7EB54}"/>
                </a:ext>
              </a:extLst>
            </p:cNvPr>
            <p:cNvSpPr/>
            <p:nvPr/>
          </p:nvSpPr>
          <p:spPr>
            <a:xfrm>
              <a:off x="7056923" y="4054915"/>
              <a:ext cx="78235" cy="83823"/>
            </a:xfrm>
            <a:custGeom>
              <a:avLst/>
              <a:gdLst>
                <a:gd name="connsiteX0" fmla="*/ 74184 w 78235"/>
                <a:gd name="connsiteY0" fmla="*/ 30394 h 83823"/>
                <a:gd name="connsiteX1" fmla="*/ 26963 w 78235"/>
                <a:gd name="connsiteY1" fmla="*/ 81806 h 83823"/>
                <a:gd name="connsiteX2" fmla="*/ 2096 w 78235"/>
                <a:gd name="connsiteY2" fmla="*/ 57777 h 83823"/>
                <a:gd name="connsiteX3" fmla="*/ 47919 w 78235"/>
                <a:gd name="connsiteY3" fmla="*/ 8321 h 83823"/>
                <a:gd name="connsiteX4" fmla="*/ 71948 w 78235"/>
                <a:gd name="connsiteY4" fmla="*/ 6086 h 83823"/>
                <a:gd name="connsiteX5" fmla="*/ 74184 w 78235"/>
                <a:gd name="connsiteY5" fmla="*/ 30394 h 8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35" h="83823">
                  <a:moveTo>
                    <a:pt x="74184" y="30394"/>
                  </a:moveTo>
                  <a:cubicBezTo>
                    <a:pt x="56581" y="51350"/>
                    <a:pt x="40934" y="68394"/>
                    <a:pt x="26963" y="81806"/>
                  </a:cubicBezTo>
                  <a:lnTo>
                    <a:pt x="2096" y="57777"/>
                  </a:lnTo>
                  <a:cubicBezTo>
                    <a:pt x="16066" y="44365"/>
                    <a:pt x="32831" y="26762"/>
                    <a:pt x="47919" y="8321"/>
                  </a:cubicBezTo>
                  <a:cubicBezTo>
                    <a:pt x="54066" y="1056"/>
                    <a:pt x="64684" y="-61"/>
                    <a:pt x="71948" y="6086"/>
                  </a:cubicBezTo>
                  <a:cubicBezTo>
                    <a:pt x="79213" y="12233"/>
                    <a:pt x="80051" y="23130"/>
                    <a:pt x="74184" y="30394"/>
                  </a:cubicBezTo>
                  <a:close/>
                </a:path>
              </a:pathLst>
            </a:custGeom>
            <a:solidFill>
              <a:srgbClr val="ED8C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20">
              <a:extLst>
                <a:ext uri="{FF2B5EF4-FFF2-40B4-BE49-F238E27FC236}">
                  <a16:creationId xmlns:a16="http://schemas.microsoft.com/office/drawing/2014/main" id="{DEE5D2D2-D1E9-B14B-A4D4-C58807123302}"/>
                </a:ext>
              </a:extLst>
            </p:cNvPr>
            <p:cNvSpPr/>
            <p:nvPr/>
          </p:nvSpPr>
          <p:spPr>
            <a:xfrm>
              <a:off x="7056364" y="4047824"/>
              <a:ext cx="89412" cy="86617"/>
            </a:xfrm>
            <a:custGeom>
              <a:avLst/>
              <a:gdLst>
                <a:gd name="connsiteX0" fmla="*/ 80890 w 89411"/>
                <a:gd name="connsiteY0" fmla="*/ 43074 h 86617"/>
                <a:gd name="connsiteX1" fmla="*/ 36743 w 89411"/>
                <a:gd name="connsiteY1" fmla="*/ 86383 h 86617"/>
                <a:gd name="connsiteX2" fmla="*/ 2096 w 89411"/>
                <a:gd name="connsiteY2" fmla="*/ 53412 h 86617"/>
                <a:gd name="connsiteX3" fmla="*/ 47919 w 89411"/>
                <a:gd name="connsiteY3" fmla="*/ 8706 h 86617"/>
                <a:gd name="connsiteX4" fmla="*/ 81448 w 89411"/>
                <a:gd name="connsiteY4" fmla="*/ 9545 h 86617"/>
                <a:gd name="connsiteX5" fmla="*/ 80890 w 89411"/>
                <a:gd name="connsiteY5" fmla="*/ 43074 h 8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411" h="86617">
                  <a:moveTo>
                    <a:pt x="80890" y="43074"/>
                  </a:moveTo>
                  <a:cubicBezTo>
                    <a:pt x="66360" y="57045"/>
                    <a:pt x="51272" y="71853"/>
                    <a:pt x="36743" y="86383"/>
                  </a:cubicBezTo>
                  <a:lnTo>
                    <a:pt x="2096" y="53412"/>
                  </a:lnTo>
                  <a:cubicBezTo>
                    <a:pt x="19698" y="35809"/>
                    <a:pt x="36184" y="19883"/>
                    <a:pt x="47919" y="8706"/>
                  </a:cubicBezTo>
                  <a:cubicBezTo>
                    <a:pt x="57419" y="-514"/>
                    <a:pt x="72507" y="45"/>
                    <a:pt x="81448" y="9545"/>
                  </a:cubicBezTo>
                  <a:cubicBezTo>
                    <a:pt x="90669" y="18765"/>
                    <a:pt x="90390" y="34133"/>
                    <a:pt x="80890" y="43074"/>
                  </a:cubicBezTo>
                  <a:close/>
                </a:path>
              </a:pathLst>
            </a:custGeom>
            <a:solidFill>
              <a:srgbClr val="37B8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21">
              <a:extLst>
                <a:ext uri="{FF2B5EF4-FFF2-40B4-BE49-F238E27FC236}">
                  <a16:creationId xmlns:a16="http://schemas.microsoft.com/office/drawing/2014/main" id="{043C12AB-5E22-FF46-A336-BB101B909AE8}"/>
                </a:ext>
              </a:extLst>
            </p:cNvPr>
            <p:cNvSpPr/>
            <p:nvPr/>
          </p:nvSpPr>
          <p:spPr>
            <a:xfrm>
              <a:off x="7141470" y="3991055"/>
              <a:ext cx="64265" cy="120147"/>
            </a:xfrm>
            <a:custGeom>
              <a:avLst/>
              <a:gdLst>
                <a:gd name="connsiteX0" fmla="*/ 62283 w 64264"/>
                <a:gd name="connsiteY0" fmla="*/ 42005 h 120146"/>
                <a:gd name="connsiteX1" fmla="*/ 52224 w 64264"/>
                <a:gd name="connsiteY1" fmla="*/ 89784 h 120146"/>
                <a:gd name="connsiteX2" fmla="*/ 39651 w 64264"/>
                <a:gd name="connsiteY2" fmla="*/ 110181 h 120146"/>
                <a:gd name="connsiteX3" fmla="*/ 22327 w 64264"/>
                <a:gd name="connsiteY3" fmla="*/ 119961 h 120146"/>
                <a:gd name="connsiteX4" fmla="*/ 11989 w 64264"/>
                <a:gd name="connsiteY4" fmla="*/ 117167 h 120146"/>
                <a:gd name="connsiteX5" fmla="*/ 5004 w 64264"/>
                <a:gd name="connsiteY5" fmla="*/ 89505 h 120146"/>
                <a:gd name="connsiteX6" fmla="*/ 18136 w 64264"/>
                <a:gd name="connsiteY6" fmla="*/ 68549 h 120146"/>
                <a:gd name="connsiteX7" fmla="*/ 21769 w 64264"/>
                <a:gd name="connsiteY7" fmla="*/ 52343 h 120146"/>
                <a:gd name="connsiteX8" fmla="*/ 20651 w 64264"/>
                <a:gd name="connsiteY8" fmla="*/ 25240 h 120146"/>
                <a:gd name="connsiteX9" fmla="*/ 37695 w 64264"/>
                <a:gd name="connsiteY9" fmla="*/ 2329 h 120146"/>
                <a:gd name="connsiteX10" fmla="*/ 60607 w 64264"/>
                <a:gd name="connsiteY10" fmla="*/ 19373 h 120146"/>
                <a:gd name="connsiteX11" fmla="*/ 62283 w 64264"/>
                <a:gd name="connsiteY11" fmla="*/ 42005 h 12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64" h="120146">
                  <a:moveTo>
                    <a:pt x="62283" y="42005"/>
                  </a:moveTo>
                  <a:cubicBezTo>
                    <a:pt x="62563" y="57093"/>
                    <a:pt x="60607" y="76373"/>
                    <a:pt x="52224" y="89784"/>
                  </a:cubicBezTo>
                  <a:cubicBezTo>
                    <a:pt x="41886" y="106270"/>
                    <a:pt x="39651" y="109622"/>
                    <a:pt x="39651" y="110181"/>
                  </a:cubicBezTo>
                  <a:cubicBezTo>
                    <a:pt x="36019" y="116328"/>
                    <a:pt x="29313" y="119961"/>
                    <a:pt x="22327" y="119961"/>
                  </a:cubicBezTo>
                  <a:cubicBezTo>
                    <a:pt x="18695" y="119961"/>
                    <a:pt x="15342" y="119122"/>
                    <a:pt x="11989" y="117167"/>
                  </a:cubicBezTo>
                  <a:cubicBezTo>
                    <a:pt x="2489" y="111299"/>
                    <a:pt x="-864" y="99005"/>
                    <a:pt x="5004" y="89505"/>
                  </a:cubicBezTo>
                  <a:cubicBezTo>
                    <a:pt x="5004" y="89505"/>
                    <a:pt x="6680" y="86711"/>
                    <a:pt x="18136" y="68549"/>
                  </a:cubicBezTo>
                  <a:cubicBezTo>
                    <a:pt x="20092" y="65475"/>
                    <a:pt x="21210" y="59328"/>
                    <a:pt x="21769" y="52343"/>
                  </a:cubicBezTo>
                  <a:cubicBezTo>
                    <a:pt x="22327" y="43961"/>
                    <a:pt x="22048" y="33623"/>
                    <a:pt x="20651" y="25240"/>
                  </a:cubicBezTo>
                  <a:cubicBezTo>
                    <a:pt x="18974" y="14064"/>
                    <a:pt x="26519" y="4005"/>
                    <a:pt x="37695" y="2329"/>
                  </a:cubicBezTo>
                  <a:cubicBezTo>
                    <a:pt x="48871" y="652"/>
                    <a:pt x="58930" y="8196"/>
                    <a:pt x="60607" y="19373"/>
                  </a:cubicBezTo>
                  <a:cubicBezTo>
                    <a:pt x="60886" y="22446"/>
                    <a:pt x="62004" y="31108"/>
                    <a:pt x="62283" y="42005"/>
                  </a:cubicBezTo>
                  <a:close/>
                </a:path>
              </a:pathLst>
            </a:custGeom>
            <a:solidFill>
              <a:srgbClr val="F6A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22">
              <a:extLst>
                <a:ext uri="{FF2B5EF4-FFF2-40B4-BE49-F238E27FC236}">
                  <a16:creationId xmlns:a16="http://schemas.microsoft.com/office/drawing/2014/main" id="{D91FC995-E4FB-E84B-83E8-4A2C13A5B6B6}"/>
                </a:ext>
              </a:extLst>
            </p:cNvPr>
            <p:cNvSpPr/>
            <p:nvPr/>
          </p:nvSpPr>
          <p:spPr>
            <a:xfrm>
              <a:off x="7081791" y="4047449"/>
              <a:ext cx="173235" cy="279411"/>
            </a:xfrm>
            <a:custGeom>
              <a:avLst/>
              <a:gdLst>
                <a:gd name="connsiteX0" fmla="*/ 171419 w 173234"/>
                <a:gd name="connsiteY0" fmla="*/ 18860 h 279411"/>
                <a:gd name="connsiteX1" fmla="*/ 145992 w 173234"/>
                <a:gd name="connsiteY1" fmla="*/ 278433 h 279411"/>
                <a:gd name="connsiteX2" fmla="*/ 2096 w 173234"/>
                <a:gd name="connsiteY2" fmla="*/ 278433 h 279411"/>
                <a:gd name="connsiteX3" fmla="*/ 24448 w 173234"/>
                <a:gd name="connsiteY3" fmla="*/ 12713 h 279411"/>
                <a:gd name="connsiteX4" fmla="*/ 38140 w 173234"/>
                <a:gd name="connsiteY4" fmla="*/ 2096 h 279411"/>
                <a:gd name="connsiteX5" fmla="*/ 157448 w 173234"/>
                <a:gd name="connsiteY5" fmla="*/ 2096 h 279411"/>
                <a:gd name="connsiteX6" fmla="*/ 171419 w 173234"/>
                <a:gd name="connsiteY6" fmla="*/ 18860 h 27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234" h="279411">
                  <a:moveTo>
                    <a:pt x="171419" y="18860"/>
                  </a:moveTo>
                  <a:cubicBezTo>
                    <a:pt x="161360" y="76419"/>
                    <a:pt x="141801" y="220316"/>
                    <a:pt x="145992" y="278433"/>
                  </a:cubicBezTo>
                  <a:lnTo>
                    <a:pt x="2096" y="278433"/>
                  </a:lnTo>
                  <a:cubicBezTo>
                    <a:pt x="2096" y="278433"/>
                    <a:pt x="10757" y="64684"/>
                    <a:pt x="24448" y="12713"/>
                  </a:cubicBezTo>
                  <a:cubicBezTo>
                    <a:pt x="26125" y="6566"/>
                    <a:pt x="31713" y="2096"/>
                    <a:pt x="38140" y="2096"/>
                  </a:cubicBezTo>
                  <a:lnTo>
                    <a:pt x="157448" y="2096"/>
                  </a:lnTo>
                  <a:cubicBezTo>
                    <a:pt x="166389" y="2096"/>
                    <a:pt x="173095" y="10198"/>
                    <a:pt x="171419" y="18860"/>
                  </a:cubicBezTo>
                  <a:close/>
                </a:path>
              </a:pathLst>
            </a:custGeom>
            <a:solidFill>
              <a:srgbClr val="4FBE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23">
              <a:extLst>
                <a:ext uri="{FF2B5EF4-FFF2-40B4-BE49-F238E27FC236}">
                  <a16:creationId xmlns:a16="http://schemas.microsoft.com/office/drawing/2014/main" id="{02D952CE-F32B-8D44-A6C3-F36370A998E1}"/>
                </a:ext>
              </a:extLst>
            </p:cNvPr>
            <p:cNvSpPr/>
            <p:nvPr/>
          </p:nvSpPr>
          <p:spPr>
            <a:xfrm>
              <a:off x="7081223" y="4323787"/>
              <a:ext cx="150882" cy="97794"/>
            </a:xfrm>
            <a:custGeom>
              <a:avLst/>
              <a:gdLst>
                <a:gd name="connsiteX0" fmla="*/ 140412 w 150882"/>
                <a:gd name="connsiteY0" fmla="*/ 95978 h 97793"/>
                <a:gd name="connsiteX1" fmla="*/ 146559 w 150882"/>
                <a:gd name="connsiteY1" fmla="*/ 2096 h 97793"/>
                <a:gd name="connsiteX2" fmla="*/ 2663 w 150882"/>
                <a:gd name="connsiteY2" fmla="*/ 2096 h 97793"/>
                <a:gd name="connsiteX3" fmla="*/ 4060 w 150882"/>
                <a:gd name="connsiteY3" fmla="*/ 95978 h 97793"/>
                <a:gd name="connsiteX4" fmla="*/ 140412 w 150882"/>
                <a:gd name="connsiteY4" fmla="*/ 95978 h 9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82" h="97793">
                  <a:moveTo>
                    <a:pt x="140412" y="95978"/>
                  </a:moveTo>
                  <a:cubicBezTo>
                    <a:pt x="140412" y="95978"/>
                    <a:pt x="158015" y="63845"/>
                    <a:pt x="146559" y="2096"/>
                  </a:cubicBezTo>
                  <a:lnTo>
                    <a:pt x="2663" y="2096"/>
                  </a:lnTo>
                  <a:cubicBezTo>
                    <a:pt x="2663" y="2096"/>
                    <a:pt x="707" y="49037"/>
                    <a:pt x="4060" y="95978"/>
                  </a:cubicBezTo>
                  <a:lnTo>
                    <a:pt x="140412" y="95978"/>
                  </a:lnTo>
                  <a:close/>
                </a:path>
              </a:pathLst>
            </a:custGeom>
            <a:solidFill>
              <a:srgbClr val="3451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24">
              <a:extLst>
                <a:ext uri="{FF2B5EF4-FFF2-40B4-BE49-F238E27FC236}">
                  <a16:creationId xmlns:a16="http://schemas.microsoft.com/office/drawing/2014/main" id="{5EBAC431-DC93-CD47-98F4-E7FF18DAEC68}"/>
                </a:ext>
              </a:extLst>
            </p:cNvPr>
            <p:cNvSpPr/>
            <p:nvPr/>
          </p:nvSpPr>
          <p:spPr>
            <a:xfrm>
              <a:off x="7072276" y="4368386"/>
              <a:ext cx="178823" cy="393970"/>
            </a:xfrm>
            <a:custGeom>
              <a:avLst/>
              <a:gdLst>
                <a:gd name="connsiteX0" fmla="*/ 178698 w 178823"/>
                <a:gd name="connsiteY0" fmla="*/ 372981 h 393969"/>
                <a:gd name="connsiteX1" fmla="*/ 157183 w 178823"/>
                <a:gd name="connsiteY1" fmla="*/ 393657 h 393969"/>
                <a:gd name="connsiteX2" fmla="*/ 109404 w 178823"/>
                <a:gd name="connsiteY2" fmla="*/ 361525 h 393969"/>
                <a:gd name="connsiteX3" fmla="*/ 54081 w 178823"/>
                <a:gd name="connsiteY3" fmla="*/ 311510 h 393969"/>
                <a:gd name="connsiteX4" fmla="*/ 4625 w 178823"/>
                <a:gd name="connsiteY4" fmla="*/ 230481 h 393969"/>
                <a:gd name="connsiteX5" fmla="*/ 14125 w 178823"/>
                <a:gd name="connsiteY5" fmla="*/ 23437 h 393969"/>
                <a:gd name="connsiteX6" fmla="*/ 48213 w 178823"/>
                <a:gd name="connsiteY6" fmla="*/ 2481 h 393969"/>
                <a:gd name="connsiteX7" fmla="*/ 76992 w 178823"/>
                <a:gd name="connsiteY7" fmla="*/ 35731 h 393969"/>
                <a:gd name="connsiteX8" fmla="*/ 61625 w 178823"/>
                <a:gd name="connsiteY8" fmla="*/ 221819 h 393969"/>
                <a:gd name="connsiteX9" fmla="*/ 63301 w 178823"/>
                <a:gd name="connsiteY9" fmla="*/ 228525 h 393969"/>
                <a:gd name="connsiteX10" fmla="*/ 116389 w 178823"/>
                <a:gd name="connsiteY10" fmla="*/ 306201 h 393969"/>
                <a:gd name="connsiteX11" fmla="*/ 178698 w 178823"/>
                <a:gd name="connsiteY11" fmla="*/ 372981 h 39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8823" h="393969">
                  <a:moveTo>
                    <a:pt x="178698" y="372981"/>
                  </a:moveTo>
                  <a:lnTo>
                    <a:pt x="157183" y="393657"/>
                  </a:lnTo>
                  <a:cubicBezTo>
                    <a:pt x="146286" y="388348"/>
                    <a:pt x="128683" y="376613"/>
                    <a:pt x="109404" y="361525"/>
                  </a:cubicBezTo>
                  <a:cubicBezTo>
                    <a:pt x="91242" y="347275"/>
                    <a:pt x="71404" y="329951"/>
                    <a:pt x="54081" y="311510"/>
                  </a:cubicBezTo>
                  <a:cubicBezTo>
                    <a:pt x="28934" y="284966"/>
                    <a:pt x="8257" y="255907"/>
                    <a:pt x="4625" y="230481"/>
                  </a:cubicBezTo>
                  <a:cubicBezTo>
                    <a:pt x="-4037" y="173202"/>
                    <a:pt x="12169" y="38246"/>
                    <a:pt x="14125" y="23437"/>
                  </a:cubicBezTo>
                  <a:cubicBezTo>
                    <a:pt x="16360" y="7790"/>
                    <a:pt x="32287" y="246"/>
                    <a:pt x="48213" y="2481"/>
                  </a:cubicBezTo>
                  <a:cubicBezTo>
                    <a:pt x="63860" y="4717"/>
                    <a:pt x="79228" y="20084"/>
                    <a:pt x="76992" y="35731"/>
                  </a:cubicBezTo>
                  <a:cubicBezTo>
                    <a:pt x="71684" y="73452"/>
                    <a:pt x="55198" y="180187"/>
                    <a:pt x="61625" y="221819"/>
                  </a:cubicBezTo>
                  <a:cubicBezTo>
                    <a:pt x="61904" y="223775"/>
                    <a:pt x="62463" y="226010"/>
                    <a:pt x="63301" y="228525"/>
                  </a:cubicBezTo>
                  <a:cubicBezTo>
                    <a:pt x="69728" y="247525"/>
                    <a:pt x="91242" y="276863"/>
                    <a:pt x="116389" y="306201"/>
                  </a:cubicBezTo>
                  <a:cubicBezTo>
                    <a:pt x="136786" y="330510"/>
                    <a:pt x="159698" y="354539"/>
                    <a:pt x="178698" y="372981"/>
                  </a:cubicBezTo>
                  <a:close/>
                </a:path>
              </a:pathLst>
            </a:custGeom>
            <a:solidFill>
              <a:srgbClr val="3451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25">
              <a:extLst>
                <a:ext uri="{FF2B5EF4-FFF2-40B4-BE49-F238E27FC236}">
                  <a16:creationId xmlns:a16="http://schemas.microsoft.com/office/drawing/2014/main" id="{8818AB54-354E-5E4F-91B3-41C524952A72}"/>
                </a:ext>
              </a:extLst>
            </p:cNvPr>
            <p:cNvSpPr/>
            <p:nvPr/>
          </p:nvSpPr>
          <p:spPr>
            <a:xfrm>
              <a:off x="7124261" y="4595095"/>
              <a:ext cx="64265" cy="136911"/>
            </a:xfrm>
            <a:custGeom>
              <a:avLst/>
              <a:gdLst>
                <a:gd name="connsiteX0" fmla="*/ 64125 w 64264"/>
                <a:gd name="connsiteY0" fmla="*/ 80051 h 136911"/>
                <a:gd name="connsiteX1" fmla="*/ 57419 w 64264"/>
                <a:gd name="connsiteY1" fmla="*/ 135095 h 136911"/>
                <a:gd name="connsiteX2" fmla="*/ 2096 w 64264"/>
                <a:gd name="connsiteY2" fmla="*/ 85081 h 136911"/>
                <a:gd name="connsiteX3" fmla="*/ 9360 w 64264"/>
                <a:gd name="connsiteY3" fmla="*/ 16625 h 136911"/>
                <a:gd name="connsiteX4" fmla="*/ 11316 w 64264"/>
                <a:gd name="connsiteY4" fmla="*/ 2096 h 136911"/>
                <a:gd name="connsiteX5" fmla="*/ 64125 w 64264"/>
                <a:gd name="connsiteY5" fmla="*/ 80051 h 13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64" h="136911">
                  <a:moveTo>
                    <a:pt x="64125" y="80051"/>
                  </a:moveTo>
                  <a:cubicBezTo>
                    <a:pt x="62169" y="97934"/>
                    <a:pt x="59654" y="116934"/>
                    <a:pt x="57419" y="135095"/>
                  </a:cubicBezTo>
                  <a:cubicBezTo>
                    <a:pt x="39257" y="120845"/>
                    <a:pt x="19419" y="103522"/>
                    <a:pt x="2096" y="85081"/>
                  </a:cubicBezTo>
                  <a:cubicBezTo>
                    <a:pt x="4610" y="57978"/>
                    <a:pt x="7125" y="32831"/>
                    <a:pt x="9360" y="16625"/>
                  </a:cubicBezTo>
                  <a:cubicBezTo>
                    <a:pt x="9919" y="11875"/>
                    <a:pt x="10478" y="7125"/>
                    <a:pt x="11316" y="2096"/>
                  </a:cubicBezTo>
                  <a:cubicBezTo>
                    <a:pt x="17743" y="21096"/>
                    <a:pt x="39257" y="50434"/>
                    <a:pt x="64125" y="80051"/>
                  </a:cubicBezTo>
                  <a:close/>
                </a:path>
              </a:pathLst>
            </a:custGeom>
            <a:solidFill>
              <a:srgbClr val="23406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26">
              <a:extLst>
                <a:ext uri="{FF2B5EF4-FFF2-40B4-BE49-F238E27FC236}">
                  <a16:creationId xmlns:a16="http://schemas.microsoft.com/office/drawing/2014/main" id="{93175A1F-1342-B844-908E-1DA270DF8C7A}"/>
                </a:ext>
              </a:extLst>
            </p:cNvPr>
            <p:cNvSpPr/>
            <p:nvPr/>
          </p:nvSpPr>
          <p:spPr>
            <a:xfrm>
              <a:off x="7112805" y="4364923"/>
              <a:ext cx="114559" cy="458234"/>
            </a:xfrm>
            <a:custGeom>
              <a:avLst/>
              <a:gdLst>
                <a:gd name="connsiteX0" fmla="*/ 2096 w 114558"/>
                <a:gd name="connsiteY0" fmla="*/ 452444 h 458234"/>
                <a:gd name="connsiteX1" fmla="*/ 20537 w 114558"/>
                <a:gd name="connsiteY1" fmla="*/ 246797 h 458234"/>
                <a:gd name="connsiteX2" fmla="*/ 49875 w 114558"/>
                <a:gd name="connsiteY2" fmla="*/ 24666 h 458234"/>
                <a:gd name="connsiteX3" fmla="*/ 90948 w 114558"/>
                <a:gd name="connsiteY3" fmla="*/ 2592 h 458234"/>
                <a:gd name="connsiteX4" fmla="*/ 114419 w 114558"/>
                <a:gd name="connsiteY4" fmla="*/ 35842 h 458234"/>
                <a:gd name="connsiteX5" fmla="*/ 73625 w 114558"/>
                <a:gd name="connsiteY5" fmla="*/ 258812 h 458234"/>
                <a:gd name="connsiteX6" fmla="*/ 35625 w 114558"/>
                <a:gd name="connsiteY6" fmla="*/ 458870 h 4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58" h="458234">
                  <a:moveTo>
                    <a:pt x="2096" y="452444"/>
                  </a:moveTo>
                  <a:cubicBezTo>
                    <a:pt x="2375" y="450768"/>
                    <a:pt x="13272" y="300444"/>
                    <a:pt x="20537" y="246797"/>
                  </a:cubicBezTo>
                  <a:cubicBezTo>
                    <a:pt x="31993" y="162136"/>
                    <a:pt x="49595" y="26063"/>
                    <a:pt x="49875" y="24666"/>
                  </a:cubicBezTo>
                  <a:cubicBezTo>
                    <a:pt x="52669" y="9019"/>
                    <a:pt x="75301" y="-202"/>
                    <a:pt x="90948" y="2592"/>
                  </a:cubicBezTo>
                  <a:cubicBezTo>
                    <a:pt x="106595" y="5386"/>
                    <a:pt x="117213" y="20195"/>
                    <a:pt x="114419" y="35842"/>
                  </a:cubicBezTo>
                  <a:cubicBezTo>
                    <a:pt x="114139" y="37239"/>
                    <a:pt x="90948" y="174151"/>
                    <a:pt x="73625" y="258812"/>
                  </a:cubicBezTo>
                  <a:cubicBezTo>
                    <a:pt x="68875" y="318606"/>
                    <a:pt x="37022" y="452444"/>
                    <a:pt x="35625" y="458870"/>
                  </a:cubicBezTo>
                </a:path>
              </a:pathLst>
            </a:custGeom>
            <a:solidFill>
              <a:srgbClr val="3451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27">
              <a:extLst>
                <a:ext uri="{FF2B5EF4-FFF2-40B4-BE49-F238E27FC236}">
                  <a16:creationId xmlns:a16="http://schemas.microsoft.com/office/drawing/2014/main" id="{6C2B650D-0BE6-B84C-9DDD-E2C358BFBA92}"/>
                </a:ext>
              </a:extLst>
            </p:cNvPr>
            <p:cNvSpPr/>
            <p:nvPr/>
          </p:nvSpPr>
          <p:spPr>
            <a:xfrm>
              <a:off x="7159513" y="3990775"/>
              <a:ext cx="44706" cy="53088"/>
            </a:xfrm>
            <a:custGeom>
              <a:avLst/>
              <a:gdLst>
                <a:gd name="connsiteX0" fmla="*/ 44240 w 44705"/>
                <a:gd name="connsiteY0" fmla="*/ 42284 h 53088"/>
                <a:gd name="connsiteX1" fmla="*/ 9314 w 44705"/>
                <a:gd name="connsiteY1" fmla="*/ 52623 h 53088"/>
                <a:gd name="connsiteX2" fmla="*/ 3446 w 44705"/>
                <a:gd name="connsiteY2" fmla="*/ 52343 h 53088"/>
                <a:gd name="connsiteX3" fmla="*/ 2329 w 44705"/>
                <a:gd name="connsiteY3" fmla="*/ 25240 h 53088"/>
                <a:gd name="connsiteX4" fmla="*/ 19373 w 44705"/>
                <a:gd name="connsiteY4" fmla="*/ 2329 h 53088"/>
                <a:gd name="connsiteX5" fmla="*/ 42284 w 44705"/>
                <a:gd name="connsiteY5" fmla="*/ 19373 h 53088"/>
                <a:gd name="connsiteX6" fmla="*/ 44240 w 44705"/>
                <a:gd name="connsiteY6" fmla="*/ 42284 h 5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05" h="53088">
                  <a:moveTo>
                    <a:pt x="44240" y="42284"/>
                  </a:moveTo>
                  <a:cubicBezTo>
                    <a:pt x="34181" y="48990"/>
                    <a:pt x="22167" y="52623"/>
                    <a:pt x="9314" y="52623"/>
                  </a:cubicBezTo>
                  <a:cubicBezTo>
                    <a:pt x="7358" y="52623"/>
                    <a:pt x="5402" y="52623"/>
                    <a:pt x="3446" y="52343"/>
                  </a:cubicBezTo>
                  <a:cubicBezTo>
                    <a:pt x="4005" y="43961"/>
                    <a:pt x="3726" y="33623"/>
                    <a:pt x="2329" y="25240"/>
                  </a:cubicBezTo>
                  <a:cubicBezTo>
                    <a:pt x="652" y="14064"/>
                    <a:pt x="8196" y="4005"/>
                    <a:pt x="19373" y="2329"/>
                  </a:cubicBezTo>
                  <a:cubicBezTo>
                    <a:pt x="30549" y="652"/>
                    <a:pt x="40608" y="8196"/>
                    <a:pt x="42284" y="19373"/>
                  </a:cubicBezTo>
                  <a:cubicBezTo>
                    <a:pt x="42843" y="22726"/>
                    <a:pt x="43961" y="31387"/>
                    <a:pt x="44240" y="42284"/>
                  </a:cubicBezTo>
                  <a:close/>
                </a:path>
              </a:pathLst>
            </a:custGeom>
            <a:solidFill>
              <a:srgbClr val="ED8C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28">
              <a:extLst>
                <a:ext uri="{FF2B5EF4-FFF2-40B4-BE49-F238E27FC236}">
                  <a16:creationId xmlns:a16="http://schemas.microsoft.com/office/drawing/2014/main" id="{42672A07-FAFE-1946-9730-F3C8099F003C}"/>
                </a:ext>
              </a:extLst>
            </p:cNvPr>
            <p:cNvSpPr/>
            <p:nvPr/>
          </p:nvSpPr>
          <p:spPr>
            <a:xfrm>
              <a:off x="7110849" y="3902994"/>
              <a:ext cx="128529" cy="131323"/>
            </a:xfrm>
            <a:custGeom>
              <a:avLst/>
              <a:gdLst>
                <a:gd name="connsiteX0" fmla="*/ 2096 w 128529"/>
                <a:gd name="connsiteY0" fmla="*/ 66360 h 131323"/>
                <a:gd name="connsiteX1" fmla="*/ 56581 w 128529"/>
                <a:gd name="connsiteY1" fmla="*/ 130625 h 131323"/>
                <a:gd name="connsiteX2" fmla="*/ 126992 w 128529"/>
                <a:gd name="connsiteY2" fmla="*/ 66360 h 131323"/>
                <a:gd name="connsiteX3" fmla="*/ 62728 w 128529"/>
                <a:gd name="connsiteY3" fmla="*/ 2096 h 131323"/>
                <a:gd name="connsiteX4" fmla="*/ 2096 w 128529"/>
                <a:gd name="connsiteY4" fmla="*/ 66360 h 13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529" h="131323">
                  <a:moveTo>
                    <a:pt x="2096" y="66360"/>
                  </a:moveTo>
                  <a:cubicBezTo>
                    <a:pt x="2096" y="101845"/>
                    <a:pt x="21654" y="130625"/>
                    <a:pt x="56581" y="130625"/>
                  </a:cubicBezTo>
                  <a:cubicBezTo>
                    <a:pt x="84242" y="130625"/>
                    <a:pt x="126992" y="101845"/>
                    <a:pt x="126992" y="66360"/>
                  </a:cubicBezTo>
                  <a:cubicBezTo>
                    <a:pt x="126992" y="30875"/>
                    <a:pt x="98213" y="2096"/>
                    <a:pt x="62728" y="2096"/>
                  </a:cubicBezTo>
                  <a:cubicBezTo>
                    <a:pt x="27243" y="2096"/>
                    <a:pt x="2096" y="30875"/>
                    <a:pt x="2096" y="66360"/>
                  </a:cubicBezTo>
                  <a:close/>
                </a:path>
              </a:pathLst>
            </a:custGeom>
            <a:solidFill>
              <a:srgbClr val="F6A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29">
              <a:extLst>
                <a:ext uri="{FF2B5EF4-FFF2-40B4-BE49-F238E27FC236}">
                  <a16:creationId xmlns:a16="http://schemas.microsoft.com/office/drawing/2014/main" id="{A3686F67-04F5-DA4F-92DF-691BAF787E50}"/>
                </a:ext>
              </a:extLst>
            </p:cNvPr>
            <p:cNvSpPr/>
            <p:nvPr/>
          </p:nvSpPr>
          <p:spPr>
            <a:xfrm>
              <a:off x="7153559" y="4055365"/>
              <a:ext cx="178823" cy="231911"/>
            </a:xfrm>
            <a:custGeom>
              <a:avLst/>
              <a:gdLst>
                <a:gd name="connsiteX0" fmla="*/ 178444 w 178823"/>
                <a:gd name="connsiteY0" fmla="*/ 152886 h 231911"/>
                <a:gd name="connsiteX1" fmla="*/ 139047 w 178823"/>
                <a:gd name="connsiteY1" fmla="*/ 69062 h 231911"/>
                <a:gd name="connsiteX2" fmla="*/ 100489 w 178823"/>
                <a:gd name="connsiteY2" fmla="*/ 9548 h 231911"/>
                <a:gd name="connsiteX3" fmla="*/ 76739 w 178823"/>
                <a:gd name="connsiteY3" fmla="*/ 5077 h 231911"/>
                <a:gd name="connsiteX4" fmla="*/ 72268 w 178823"/>
                <a:gd name="connsiteY4" fmla="*/ 28827 h 231911"/>
                <a:gd name="connsiteX5" fmla="*/ 110268 w 178823"/>
                <a:gd name="connsiteY5" fmla="*/ 87783 h 231911"/>
                <a:gd name="connsiteX6" fmla="*/ 139886 w 178823"/>
                <a:gd name="connsiteY6" fmla="*/ 140871 h 231911"/>
                <a:gd name="connsiteX7" fmla="*/ 35665 w 178823"/>
                <a:gd name="connsiteY7" fmla="*/ 164062 h 231911"/>
                <a:gd name="connsiteX8" fmla="*/ 23930 w 178823"/>
                <a:gd name="connsiteY8" fmla="*/ 170209 h 231911"/>
                <a:gd name="connsiteX9" fmla="*/ 23930 w 178823"/>
                <a:gd name="connsiteY9" fmla="*/ 170209 h 231911"/>
                <a:gd name="connsiteX10" fmla="*/ 5209 w 178823"/>
                <a:gd name="connsiteY10" fmla="*/ 204577 h 231911"/>
                <a:gd name="connsiteX11" fmla="*/ 8004 w 178823"/>
                <a:gd name="connsiteY11" fmla="*/ 231680 h 231911"/>
                <a:gd name="connsiteX12" fmla="*/ 27003 w 178823"/>
                <a:gd name="connsiteY12" fmla="*/ 224694 h 231911"/>
                <a:gd name="connsiteX13" fmla="*/ 37901 w 178823"/>
                <a:gd name="connsiteY13" fmla="*/ 214915 h 231911"/>
                <a:gd name="connsiteX14" fmla="*/ 42651 w 178823"/>
                <a:gd name="connsiteY14" fmla="*/ 182503 h 231911"/>
                <a:gd name="connsiteX15" fmla="*/ 178444 w 178823"/>
                <a:gd name="connsiteY15" fmla="*/ 152886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8823" h="231911">
                  <a:moveTo>
                    <a:pt x="178444" y="152886"/>
                  </a:moveTo>
                  <a:cubicBezTo>
                    <a:pt x="179003" y="138356"/>
                    <a:pt x="160283" y="103430"/>
                    <a:pt x="139047" y="69062"/>
                  </a:cubicBezTo>
                  <a:cubicBezTo>
                    <a:pt x="125915" y="47548"/>
                    <a:pt x="111944" y="26033"/>
                    <a:pt x="100489" y="9548"/>
                  </a:cubicBezTo>
                  <a:cubicBezTo>
                    <a:pt x="95180" y="1724"/>
                    <a:pt x="84562" y="-232"/>
                    <a:pt x="76739" y="5077"/>
                  </a:cubicBezTo>
                  <a:cubicBezTo>
                    <a:pt x="68915" y="10386"/>
                    <a:pt x="66959" y="21004"/>
                    <a:pt x="72268" y="28827"/>
                  </a:cubicBezTo>
                  <a:cubicBezTo>
                    <a:pt x="85121" y="47827"/>
                    <a:pt x="98533" y="68504"/>
                    <a:pt x="110268" y="87783"/>
                  </a:cubicBezTo>
                  <a:cubicBezTo>
                    <a:pt x="125356" y="112651"/>
                    <a:pt x="135415" y="129136"/>
                    <a:pt x="139886" y="140871"/>
                  </a:cubicBezTo>
                  <a:cubicBezTo>
                    <a:pt x="122283" y="147298"/>
                    <a:pt x="76459" y="160430"/>
                    <a:pt x="35665" y="164062"/>
                  </a:cubicBezTo>
                  <a:cubicBezTo>
                    <a:pt x="30915" y="164621"/>
                    <a:pt x="26724" y="166856"/>
                    <a:pt x="23930" y="170209"/>
                  </a:cubicBezTo>
                  <a:cubicBezTo>
                    <a:pt x="23930" y="170209"/>
                    <a:pt x="23930" y="170209"/>
                    <a:pt x="23930" y="170209"/>
                  </a:cubicBezTo>
                  <a:cubicBezTo>
                    <a:pt x="22533" y="171886"/>
                    <a:pt x="11077" y="186136"/>
                    <a:pt x="5209" y="204577"/>
                  </a:cubicBezTo>
                  <a:cubicBezTo>
                    <a:pt x="2415" y="213518"/>
                    <a:pt x="-1217" y="233077"/>
                    <a:pt x="8004" y="231680"/>
                  </a:cubicBezTo>
                  <a:cubicBezTo>
                    <a:pt x="17504" y="230283"/>
                    <a:pt x="22254" y="226091"/>
                    <a:pt x="27003" y="224694"/>
                  </a:cubicBezTo>
                  <a:cubicBezTo>
                    <a:pt x="33989" y="222180"/>
                    <a:pt x="35386" y="222180"/>
                    <a:pt x="37901" y="214915"/>
                  </a:cubicBezTo>
                  <a:cubicBezTo>
                    <a:pt x="40136" y="207930"/>
                    <a:pt x="39856" y="186974"/>
                    <a:pt x="42651" y="182503"/>
                  </a:cubicBezTo>
                  <a:cubicBezTo>
                    <a:pt x="173415" y="170209"/>
                    <a:pt x="178165" y="164900"/>
                    <a:pt x="178444" y="152886"/>
                  </a:cubicBezTo>
                  <a:close/>
                </a:path>
              </a:pathLst>
            </a:custGeom>
            <a:solidFill>
              <a:srgbClr val="F6A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30">
              <a:extLst>
                <a:ext uri="{FF2B5EF4-FFF2-40B4-BE49-F238E27FC236}">
                  <a16:creationId xmlns:a16="http://schemas.microsoft.com/office/drawing/2014/main" id="{34C7C056-03D3-7141-B7D4-C6062D84E6A0}"/>
                </a:ext>
              </a:extLst>
            </p:cNvPr>
            <p:cNvSpPr/>
            <p:nvPr/>
          </p:nvSpPr>
          <p:spPr>
            <a:xfrm>
              <a:off x="7137393" y="4321272"/>
              <a:ext cx="81029" cy="502940"/>
            </a:xfrm>
            <a:custGeom>
              <a:avLst/>
              <a:gdLst>
                <a:gd name="connsiteX0" fmla="*/ 5169 w 81029"/>
                <a:gd name="connsiteY0" fmla="*/ 502521 h 502940"/>
                <a:gd name="connsiteX1" fmla="*/ 2096 w 81029"/>
                <a:gd name="connsiteY1" fmla="*/ 501962 h 502940"/>
                <a:gd name="connsiteX2" fmla="*/ 37301 w 81029"/>
                <a:gd name="connsiteY2" fmla="*/ 298551 h 502940"/>
                <a:gd name="connsiteX3" fmla="*/ 72787 w 81029"/>
                <a:gd name="connsiteY3" fmla="*/ 74184 h 502940"/>
                <a:gd name="connsiteX4" fmla="*/ 74742 w 81029"/>
                <a:gd name="connsiteY4" fmla="*/ 2375 h 502940"/>
                <a:gd name="connsiteX5" fmla="*/ 77816 w 81029"/>
                <a:gd name="connsiteY5" fmla="*/ 2096 h 502940"/>
                <a:gd name="connsiteX6" fmla="*/ 75860 w 81029"/>
                <a:gd name="connsiteY6" fmla="*/ 75022 h 502940"/>
                <a:gd name="connsiteX7" fmla="*/ 40375 w 81029"/>
                <a:gd name="connsiteY7" fmla="*/ 299389 h 502940"/>
                <a:gd name="connsiteX8" fmla="*/ 5169 w 81029"/>
                <a:gd name="connsiteY8" fmla="*/ 502521 h 50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29" h="502940">
                  <a:moveTo>
                    <a:pt x="5169" y="502521"/>
                  </a:moveTo>
                  <a:lnTo>
                    <a:pt x="2096" y="501962"/>
                  </a:lnTo>
                  <a:cubicBezTo>
                    <a:pt x="2375" y="500565"/>
                    <a:pt x="24448" y="364771"/>
                    <a:pt x="37301" y="298551"/>
                  </a:cubicBezTo>
                  <a:cubicBezTo>
                    <a:pt x="50154" y="232610"/>
                    <a:pt x="72507" y="75860"/>
                    <a:pt x="72787" y="74184"/>
                  </a:cubicBezTo>
                  <a:cubicBezTo>
                    <a:pt x="78934" y="51831"/>
                    <a:pt x="77537" y="31154"/>
                    <a:pt x="74742" y="2375"/>
                  </a:cubicBezTo>
                  <a:lnTo>
                    <a:pt x="77816" y="2096"/>
                  </a:lnTo>
                  <a:cubicBezTo>
                    <a:pt x="80051" y="25846"/>
                    <a:pt x="82566" y="50434"/>
                    <a:pt x="75860" y="75022"/>
                  </a:cubicBezTo>
                  <a:cubicBezTo>
                    <a:pt x="75581" y="76419"/>
                    <a:pt x="53228" y="233448"/>
                    <a:pt x="40375" y="299389"/>
                  </a:cubicBezTo>
                  <a:cubicBezTo>
                    <a:pt x="27522" y="365330"/>
                    <a:pt x="5449" y="501124"/>
                    <a:pt x="5169" y="502521"/>
                  </a:cubicBezTo>
                  <a:close/>
                </a:path>
              </a:pathLst>
            </a:custGeom>
            <a:solidFill>
              <a:srgbClr val="6F95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1" name="Forma libre 131">
              <a:extLst>
                <a:ext uri="{FF2B5EF4-FFF2-40B4-BE49-F238E27FC236}">
                  <a16:creationId xmlns:a16="http://schemas.microsoft.com/office/drawing/2014/main" id="{FF32B1F1-CE9E-C844-90D9-7DAA26ABBC67}"/>
                </a:ext>
              </a:extLst>
            </p:cNvPr>
            <p:cNvSpPr/>
            <p:nvPr/>
          </p:nvSpPr>
          <p:spPr>
            <a:xfrm>
              <a:off x="7197542" y="3911650"/>
              <a:ext cx="50294" cy="75441"/>
            </a:xfrm>
            <a:custGeom>
              <a:avLst/>
              <a:gdLst>
                <a:gd name="connsiteX0" fmla="*/ 32755 w 50294"/>
                <a:gd name="connsiteY0" fmla="*/ 6292 h 75441"/>
                <a:gd name="connsiteX1" fmla="*/ 2579 w 50294"/>
                <a:gd name="connsiteY1" fmla="*/ 47086 h 75441"/>
                <a:gd name="connsiteX2" fmla="*/ 34990 w 50294"/>
                <a:gd name="connsiteY2" fmla="*/ 72512 h 75441"/>
                <a:gd name="connsiteX3" fmla="*/ 32755 w 50294"/>
                <a:gd name="connsiteY3" fmla="*/ 6292 h 7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94" h="75441">
                  <a:moveTo>
                    <a:pt x="32755" y="6292"/>
                  </a:moveTo>
                  <a:cubicBezTo>
                    <a:pt x="13755" y="-11311"/>
                    <a:pt x="-774" y="31160"/>
                    <a:pt x="2579" y="47086"/>
                  </a:cubicBezTo>
                  <a:cubicBezTo>
                    <a:pt x="6211" y="64409"/>
                    <a:pt x="25491" y="83409"/>
                    <a:pt x="34990" y="72512"/>
                  </a:cubicBezTo>
                  <a:cubicBezTo>
                    <a:pt x="47285" y="58821"/>
                    <a:pt x="58461" y="30042"/>
                    <a:pt x="32755" y="6292"/>
                  </a:cubicBezTo>
                  <a:close/>
                </a:path>
              </a:pathLst>
            </a:custGeom>
            <a:solidFill>
              <a:srgbClr val="E071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32">
              <a:extLst>
                <a:ext uri="{FF2B5EF4-FFF2-40B4-BE49-F238E27FC236}">
                  <a16:creationId xmlns:a16="http://schemas.microsoft.com/office/drawing/2014/main" id="{DA0DDD12-5561-D445-9D8C-12D7DE241E54}"/>
                </a:ext>
              </a:extLst>
            </p:cNvPr>
            <p:cNvSpPr/>
            <p:nvPr/>
          </p:nvSpPr>
          <p:spPr>
            <a:xfrm>
              <a:off x="7100232" y="3889107"/>
              <a:ext cx="128529" cy="47500"/>
            </a:xfrm>
            <a:custGeom>
              <a:avLst/>
              <a:gdLst>
                <a:gd name="connsiteX0" fmla="*/ 117213 w 128529"/>
                <a:gd name="connsiteY0" fmla="*/ 39452 h 47499"/>
                <a:gd name="connsiteX1" fmla="*/ 7125 w 128529"/>
                <a:gd name="connsiteY1" fmla="*/ 32467 h 47499"/>
                <a:gd name="connsiteX2" fmla="*/ 23051 w 128529"/>
                <a:gd name="connsiteY2" fmla="*/ 31629 h 47499"/>
                <a:gd name="connsiteX3" fmla="*/ 2096 w 128529"/>
                <a:gd name="connsiteY3" fmla="*/ 17938 h 47499"/>
                <a:gd name="connsiteX4" fmla="*/ 39257 w 128529"/>
                <a:gd name="connsiteY4" fmla="*/ 11511 h 47499"/>
                <a:gd name="connsiteX5" fmla="*/ 117213 w 128529"/>
                <a:gd name="connsiteY5" fmla="*/ 14026 h 47499"/>
                <a:gd name="connsiteX6" fmla="*/ 117213 w 128529"/>
                <a:gd name="connsiteY6" fmla="*/ 39452 h 4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529" h="47499">
                  <a:moveTo>
                    <a:pt x="117213" y="39452"/>
                  </a:moveTo>
                  <a:cubicBezTo>
                    <a:pt x="101566" y="50629"/>
                    <a:pt x="20816" y="52305"/>
                    <a:pt x="7125" y="32467"/>
                  </a:cubicBezTo>
                  <a:cubicBezTo>
                    <a:pt x="7125" y="32467"/>
                    <a:pt x="15228" y="34144"/>
                    <a:pt x="23051" y="31629"/>
                  </a:cubicBezTo>
                  <a:cubicBezTo>
                    <a:pt x="23051" y="31629"/>
                    <a:pt x="7404" y="25202"/>
                    <a:pt x="2096" y="17938"/>
                  </a:cubicBezTo>
                  <a:cubicBezTo>
                    <a:pt x="2096" y="17938"/>
                    <a:pt x="21375" y="19055"/>
                    <a:pt x="39257" y="11511"/>
                  </a:cubicBezTo>
                  <a:cubicBezTo>
                    <a:pt x="57140" y="3967"/>
                    <a:pt x="93742" y="-6371"/>
                    <a:pt x="117213" y="14026"/>
                  </a:cubicBezTo>
                  <a:cubicBezTo>
                    <a:pt x="140684" y="34144"/>
                    <a:pt x="117213" y="39452"/>
                    <a:pt x="117213" y="39452"/>
                  </a:cubicBezTo>
                  <a:close/>
                </a:path>
              </a:pathLst>
            </a:custGeom>
            <a:solidFill>
              <a:srgbClr val="E0712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3" name="Forma libre 133">
              <a:extLst>
                <a:ext uri="{FF2B5EF4-FFF2-40B4-BE49-F238E27FC236}">
                  <a16:creationId xmlns:a16="http://schemas.microsoft.com/office/drawing/2014/main" id="{F1B3BC89-0536-9E40-B5EC-4319B6520FBD}"/>
                </a:ext>
              </a:extLst>
            </p:cNvPr>
            <p:cNvSpPr/>
            <p:nvPr/>
          </p:nvSpPr>
          <p:spPr>
            <a:xfrm>
              <a:off x="7215465" y="3964016"/>
              <a:ext cx="27941" cy="41912"/>
            </a:xfrm>
            <a:custGeom>
              <a:avLst/>
              <a:gdLst>
                <a:gd name="connsiteX0" fmla="*/ 26568 w 27941"/>
                <a:gd name="connsiteY0" fmla="*/ 24058 h 41911"/>
                <a:gd name="connsiteX1" fmla="*/ 15391 w 27941"/>
                <a:gd name="connsiteY1" fmla="*/ 39705 h 41911"/>
                <a:gd name="connsiteX2" fmla="*/ 2259 w 27941"/>
                <a:gd name="connsiteY2" fmla="*/ 29926 h 41911"/>
                <a:gd name="connsiteX3" fmla="*/ 6171 w 27941"/>
                <a:gd name="connsiteY3" fmla="*/ 9529 h 41911"/>
                <a:gd name="connsiteX4" fmla="*/ 22097 w 27941"/>
                <a:gd name="connsiteY4" fmla="*/ 5337 h 41911"/>
                <a:gd name="connsiteX5" fmla="*/ 26568 w 27941"/>
                <a:gd name="connsiteY5" fmla="*/ 24058 h 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41" h="41911">
                  <a:moveTo>
                    <a:pt x="26568" y="24058"/>
                  </a:moveTo>
                  <a:cubicBezTo>
                    <a:pt x="25171" y="31043"/>
                    <a:pt x="20980" y="36352"/>
                    <a:pt x="15391" y="39705"/>
                  </a:cubicBezTo>
                  <a:cubicBezTo>
                    <a:pt x="8686" y="43337"/>
                    <a:pt x="862" y="37470"/>
                    <a:pt x="2259" y="29926"/>
                  </a:cubicBezTo>
                  <a:lnTo>
                    <a:pt x="6171" y="9529"/>
                  </a:lnTo>
                  <a:cubicBezTo>
                    <a:pt x="7568" y="1985"/>
                    <a:pt x="17347" y="-530"/>
                    <a:pt x="22097" y="5337"/>
                  </a:cubicBezTo>
                  <a:cubicBezTo>
                    <a:pt x="26009" y="10367"/>
                    <a:pt x="27965" y="17352"/>
                    <a:pt x="26568" y="24058"/>
                  </a:cubicBezTo>
                  <a:close/>
                </a:path>
              </a:pathLst>
            </a:custGeom>
            <a:solidFill>
              <a:srgbClr val="F6A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34">
              <a:extLst>
                <a:ext uri="{FF2B5EF4-FFF2-40B4-BE49-F238E27FC236}">
                  <a16:creationId xmlns:a16="http://schemas.microsoft.com/office/drawing/2014/main" id="{4B1567B8-2FB9-9941-8326-02E7EF7B829D}"/>
                </a:ext>
              </a:extLst>
            </p:cNvPr>
            <p:cNvSpPr/>
            <p:nvPr/>
          </p:nvSpPr>
          <p:spPr>
            <a:xfrm>
              <a:off x="7142338" y="4047449"/>
              <a:ext cx="75441" cy="19559"/>
            </a:xfrm>
            <a:custGeom>
              <a:avLst/>
              <a:gdLst>
                <a:gd name="connsiteX0" fmla="*/ 2739 w 75441"/>
                <a:gd name="connsiteY0" fmla="*/ 2096 h 19558"/>
                <a:gd name="connsiteX1" fmla="*/ 31798 w 75441"/>
                <a:gd name="connsiteY1" fmla="*/ 19140 h 19558"/>
                <a:gd name="connsiteX2" fmla="*/ 73710 w 75441"/>
                <a:gd name="connsiteY2" fmla="*/ 2096 h 19558"/>
                <a:gd name="connsiteX3" fmla="*/ 2739 w 75441"/>
                <a:gd name="connsiteY3" fmla="*/ 2096 h 1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41" h="19558">
                  <a:moveTo>
                    <a:pt x="2739" y="2096"/>
                  </a:moveTo>
                  <a:cubicBezTo>
                    <a:pt x="-893" y="14669"/>
                    <a:pt x="11122" y="21934"/>
                    <a:pt x="31798" y="19140"/>
                  </a:cubicBezTo>
                  <a:cubicBezTo>
                    <a:pt x="46328" y="17184"/>
                    <a:pt x="61975" y="10478"/>
                    <a:pt x="73710" y="2096"/>
                  </a:cubicBezTo>
                  <a:lnTo>
                    <a:pt x="2739" y="2096"/>
                  </a:lnTo>
                  <a:close/>
                </a:path>
              </a:pathLst>
            </a:custGeom>
            <a:solidFill>
              <a:srgbClr val="F6A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5" name="Forma libre 135">
              <a:extLst>
                <a:ext uri="{FF2B5EF4-FFF2-40B4-BE49-F238E27FC236}">
                  <a16:creationId xmlns:a16="http://schemas.microsoft.com/office/drawing/2014/main" id="{1E3D626B-895D-5947-BCDB-9DE2E4634866}"/>
                </a:ext>
              </a:extLst>
            </p:cNvPr>
            <p:cNvSpPr/>
            <p:nvPr/>
          </p:nvSpPr>
          <p:spPr>
            <a:xfrm>
              <a:off x="7220470" y="4055085"/>
              <a:ext cx="72647" cy="89412"/>
            </a:xfrm>
            <a:custGeom>
              <a:avLst/>
              <a:gdLst>
                <a:gd name="connsiteX0" fmla="*/ 72136 w 72646"/>
                <a:gd name="connsiteY0" fmla="*/ 69342 h 89411"/>
                <a:gd name="connsiteX1" fmla="*/ 43077 w 72646"/>
                <a:gd name="connsiteY1" fmla="*/ 87783 h 89411"/>
                <a:gd name="connsiteX2" fmla="*/ 5077 w 72646"/>
                <a:gd name="connsiteY2" fmla="*/ 28827 h 89411"/>
                <a:gd name="connsiteX3" fmla="*/ 9548 w 72646"/>
                <a:gd name="connsiteY3" fmla="*/ 5077 h 89411"/>
                <a:gd name="connsiteX4" fmla="*/ 33298 w 72646"/>
                <a:gd name="connsiteY4" fmla="*/ 9548 h 89411"/>
                <a:gd name="connsiteX5" fmla="*/ 72136 w 72646"/>
                <a:gd name="connsiteY5" fmla="*/ 69342 h 8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646" h="89411">
                  <a:moveTo>
                    <a:pt x="72136" y="69342"/>
                  </a:moveTo>
                  <a:lnTo>
                    <a:pt x="43077" y="87783"/>
                  </a:lnTo>
                  <a:cubicBezTo>
                    <a:pt x="31342" y="68783"/>
                    <a:pt x="17930" y="47827"/>
                    <a:pt x="5077" y="28827"/>
                  </a:cubicBezTo>
                  <a:cubicBezTo>
                    <a:pt x="-232" y="21004"/>
                    <a:pt x="1724" y="10386"/>
                    <a:pt x="9548" y="5077"/>
                  </a:cubicBezTo>
                  <a:cubicBezTo>
                    <a:pt x="17371" y="-232"/>
                    <a:pt x="27989" y="1724"/>
                    <a:pt x="33298" y="9548"/>
                  </a:cubicBezTo>
                  <a:cubicBezTo>
                    <a:pt x="45033" y="26312"/>
                    <a:pt x="59004" y="47827"/>
                    <a:pt x="72136" y="69342"/>
                  </a:cubicBezTo>
                  <a:close/>
                </a:path>
              </a:pathLst>
            </a:custGeom>
            <a:solidFill>
              <a:srgbClr val="ED8C6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6" name="Forma libre 136">
              <a:extLst>
                <a:ext uri="{FF2B5EF4-FFF2-40B4-BE49-F238E27FC236}">
                  <a16:creationId xmlns:a16="http://schemas.microsoft.com/office/drawing/2014/main" id="{8864BDFB-D8F2-9844-B105-96D3F26F6F76}"/>
                </a:ext>
              </a:extLst>
            </p:cNvPr>
            <p:cNvSpPr/>
            <p:nvPr/>
          </p:nvSpPr>
          <p:spPr>
            <a:xfrm>
              <a:off x="7214021" y="4047660"/>
              <a:ext cx="81029" cy="92206"/>
            </a:xfrm>
            <a:custGeom>
              <a:avLst/>
              <a:gdLst>
                <a:gd name="connsiteX0" fmla="*/ 6218 w 81029"/>
                <a:gd name="connsiteY0" fmla="*/ 39605 h 92205"/>
                <a:gd name="connsiteX1" fmla="*/ 41144 w 81029"/>
                <a:gd name="connsiteY1" fmla="*/ 90738 h 92205"/>
                <a:gd name="connsiteX2" fmla="*/ 81379 w 81029"/>
                <a:gd name="connsiteY2" fmla="*/ 65032 h 92205"/>
                <a:gd name="connsiteX3" fmla="*/ 45335 w 81029"/>
                <a:gd name="connsiteY3" fmla="*/ 12223 h 92205"/>
                <a:gd name="connsiteX4" fmla="*/ 12365 w 81029"/>
                <a:gd name="connsiteY4" fmla="*/ 6356 h 92205"/>
                <a:gd name="connsiteX5" fmla="*/ 6218 w 81029"/>
                <a:gd name="connsiteY5" fmla="*/ 39605 h 92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029" h="92205">
                  <a:moveTo>
                    <a:pt x="6218" y="39605"/>
                  </a:moveTo>
                  <a:cubicBezTo>
                    <a:pt x="17953" y="56091"/>
                    <a:pt x="29688" y="73694"/>
                    <a:pt x="41144" y="90738"/>
                  </a:cubicBezTo>
                  <a:lnTo>
                    <a:pt x="81379" y="65032"/>
                  </a:lnTo>
                  <a:cubicBezTo>
                    <a:pt x="67409" y="44355"/>
                    <a:pt x="54556" y="25635"/>
                    <a:pt x="45335" y="12223"/>
                  </a:cubicBezTo>
                  <a:cubicBezTo>
                    <a:pt x="37791" y="1606"/>
                    <a:pt x="22982" y="-1189"/>
                    <a:pt x="12365" y="6356"/>
                  </a:cubicBezTo>
                  <a:cubicBezTo>
                    <a:pt x="1468" y="14179"/>
                    <a:pt x="-1047" y="28988"/>
                    <a:pt x="6218" y="39605"/>
                  </a:cubicBezTo>
                  <a:close/>
                </a:path>
              </a:pathLst>
            </a:custGeom>
            <a:solidFill>
              <a:srgbClr val="4FBE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7" name="Forma libre 137">
              <a:extLst>
                <a:ext uri="{FF2B5EF4-FFF2-40B4-BE49-F238E27FC236}">
                  <a16:creationId xmlns:a16="http://schemas.microsoft.com/office/drawing/2014/main" id="{376E8ADD-2D80-3D49-BE64-1407757BD1C9}"/>
                </a:ext>
              </a:extLst>
            </p:cNvPr>
            <p:cNvSpPr/>
            <p:nvPr/>
          </p:nvSpPr>
          <p:spPr>
            <a:xfrm>
              <a:off x="7148290" y="4321551"/>
              <a:ext cx="5588" cy="100588"/>
            </a:xfrm>
            <a:custGeom>
              <a:avLst/>
              <a:gdLst>
                <a:gd name="connsiteX0" fmla="*/ 2096 w 5588"/>
                <a:gd name="connsiteY0" fmla="*/ 2096 h 100588"/>
                <a:gd name="connsiteX1" fmla="*/ 5169 w 5588"/>
                <a:gd name="connsiteY1" fmla="*/ 2096 h 100588"/>
                <a:gd name="connsiteX2" fmla="*/ 5169 w 5588"/>
                <a:gd name="connsiteY2" fmla="*/ 99331 h 100588"/>
                <a:gd name="connsiteX3" fmla="*/ 2096 w 5588"/>
                <a:gd name="connsiteY3" fmla="*/ 99331 h 10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" h="100588">
                  <a:moveTo>
                    <a:pt x="2096" y="2096"/>
                  </a:moveTo>
                  <a:lnTo>
                    <a:pt x="5169" y="2096"/>
                  </a:lnTo>
                  <a:lnTo>
                    <a:pt x="5169" y="99331"/>
                  </a:lnTo>
                  <a:lnTo>
                    <a:pt x="2096" y="99331"/>
                  </a:lnTo>
                  <a:close/>
                </a:path>
              </a:pathLst>
            </a:custGeom>
            <a:solidFill>
              <a:srgbClr val="6F95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8" name="Forma libre 138">
              <a:extLst>
                <a:ext uri="{FF2B5EF4-FFF2-40B4-BE49-F238E27FC236}">
                  <a16:creationId xmlns:a16="http://schemas.microsoft.com/office/drawing/2014/main" id="{835DBCC8-3025-B341-8C7F-F40DF3447786}"/>
                </a:ext>
              </a:extLst>
            </p:cNvPr>
            <p:cNvSpPr/>
            <p:nvPr/>
          </p:nvSpPr>
          <p:spPr>
            <a:xfrm>
              <a:off x="7133202" y="4321552"/>
              <a:ext cx="19559" cy="83823"/>
            </a:xfrm>
            <a:custGeom>
              <a:avLst/>
              <a:gdLst>
                <a:gd name="connsiteX0" fmla="*/ 18581 w 19558"/>
                <a:gd name="connsiteY0" fmla="*/ 83404 h 83823"/>
                <a:gd name="connsiteX1" fmla="*/ 2096 w 19558"/>
                <a:gd name="connsiteY1" fmla="*/ 66919 h 83823"/>
                <a:gd name="connsiteX2" fmla="*/ 2096 w 19558"/>
                <a:gd name="connsiteY2" fmla="*/ 2096 h 83823"/>
                <a:gd name="connsiteX3" fmla="*/ 5169 w 19558"/>
                <a:gd name="connsiteY3" fmla="*/ 2096 h 83823"/>
                <a:gd name="connsiteX4" fmla="*/ 5169 w 19558"/>
                <a:gd name="connsiteY4" fmla="*/ 66919 h 83823"/>
                <a:gd name="connsiteX5" fmla="*/ 18581 w 19558"/>
                <a:gd name="connsiteY5" fmla="*/ 80331 h 83823"/>
                <a:gd name="connsiteX6" fmla="*/ 18581 w 19558"/>
                <a:gd name="connsiteY6" fmla="*/ 83404 h 8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558" h="83823">
                  <a:moveTo>
                    <a:pt x="18581" y="83404"/>
                  </a:moveTo>
                  <a:cubicBezTo>
                    <a:pt x="9640" y="83404"/>
                    <a:pt x="2096" y="76140"/>
                    <a:pt x="2096" y="66919"/>
                  </a:cubicBezTo>
                  <a:lnTo>
                    <a:pt x="2096" y="2096"/>
                  </a:lnTo>
                  <a:lnTo>
                    <a:pt x="5169" y="2096"/>
                  </a:lnTo>
                  <a:lnTo>
                    <a:pt x="5169" y="66919"/>
                  </a:lnTo>
                  <a:cubicBezTo>
                    <a:pt x="5169" y="74463"/>
                    <a:pt x="11316" y="80331"/>
                    <a:pt x="18581" y="80331"/>
                  </a:cubicBezTo>
                  <a:lnTo>
                    <a:pt x="18581" y="83404"/>
                  </a:lnTo>
                  <a:close/>
                </a:path>
              </a:pathLst>
            </a:custGeom>
            <a:solidFill>
              <a:srgbClr val="6F95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9" name="Forma libre 139">
              <a:extLst>
                <a:ext uri="{FF2B5EF4-FFF2-40B4-BE49-F238E27FC236}">
                  <a16:creationId xmlns:a16="http://schemas.microsoft.com/office/drawing/2014/main" id="{CD88A2DA-A890-9940-A7DC-FD65C3C1F644}"/>
                </a:ext>
              </a:extLst>
            </p:cNvPr>
            <p:cNvSpPr/>
            <p:nvPr/>
          </p:nvSpPr>
          <p:spPr>
            <a:xfrm>
              <a:off x="6862012" y="3912553"/>
              <a:ext cx="100588" cy="100588"/>
            </a:xfrm>
            <a:custGeom>
              <a:avLst/>
              <a:gdLst>
                <a:gd name="connsiteX0" fmla="*/ 36194 w 100588"/>
                <a:gd name="connsiteY0" fmla="*/ 2826 h 100588"/>
                <a:gd name="connsiteX1" fmla="*/ 100406 w 100588"/>
                <a:gd name="connsiteY1" fmla="*/ 36194 h 100588"/>
                <a:gd name="connsiteX2" fmla="*/ 67037 w 100588"/>
                <a:gd name="connsiteY2" fmla="*/ 100406 h 100588"/>
                <a:gd name="connsiteX3" fmla="*/ 2826 w 100588"/>
                <a:gd name="connsiteY3" fmla="*/ 67037 h 10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88" h="100588">
                  <a:moveTo>
                    <a:pt x="36194" y="2826"/>
                  </a:moveTo>
                  <a:lnTo>
                    <a:pt x="100406" y="36194"/>
                  </a:lnTo>
                  <a:lnTo>
                    <a:pt x="67037" y="100406"/>
                  </a:lnTo>
                  <a:lnTo>
                    <a:pt x="2826" y="67037"/>
                  </a:lnTo>
                  <a:close/>
                </a:path>
              </a:pathLst>
            </a:custGeom>
            <a:solidFill>
              <a:srgbClr val="FFE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0" name="Forma libre 140">
              <a:extLst>
                <a:ext uri="{FF2B5EF4-FFF2-40B4-BE49-F238E27FC236}">
                  <a16:creationId xmlns:a16="http://schemas.microsoft.com/office/drawing/2014/main" id="{580D9E0E-1365-4E4F-ACD4-6E9B2CB61CD0}"/>
                </a:ext>
              </a:extLst>
            </p:cNvPr>
            <p:cNvSpPr/>
            <p:nvPr/>
          </p:nvSpPr>
          <p:spPr>
            <a:xfrm>
              <a:off x="6839541" y="3972008"/>
              <a:ext cx="16765" cy="22353"/>
            </a:xfrm>
            <a:custGeom>
              <a:avLst/>
              <a:gdLst>
                <a:gd name="connsiteX0" fmla="*/ 14110 w 16764"/>
                <a:gd name="connsiteY0" fmla="*/ 20257 h 22352"/>
                <a:gd name="connsiteX1" fmla="*/ 2096 w 16764"/>
                <a:gd name="connsiteY1" fmla="*/ 14110 h 22352"/>
                <a:gd name="connsiteX2" fmla="*/ 8243 w 16764"/>
                <a:gd name="connsiteY2" fmla="*/ 2096 h 22352"/>
                <a:gd name="connsiteX3" fmla="*/ 13551 w 16764"/>
                <a:gd name="connsiteY3" fmla="*/ 4890 h 22352"/>
                <a:gd name="connsiteX4" fmla="*/ 10199 w 16764"/>
                <a:gd name="connsiteY4" fmla="*/ 11596 h 22352"/>
                <a:gd name="connsiteX5" fmla="*/ 16625 w 16764"/>
                <a:gd name="connsiteY5" fmla="*/ 14948 h 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4" h="22352">
                  <a:moveTo>
                    <a:pt x="14110" y="20257"/>
                  </a:moveTo>
                  <a:lnTo>
                    <a:pt x="2096" y="14110"/>
                  </a:lnTo>
                  <a:lnTo>
                    <a:pt x="8243" y="2096"/>
                  </a:lnTo>
                  <a:lnTo>
                    <a:pt x="13551" y="4890"/>
                  </a:lnTo>
                  <a:lnTo>
                    <a:pt x="10199" y="11596"/>
                  </a:lnTo>
                  <a:lnTo>
                    <a:pt x="16625" y="14948"/>
                  </a:lnTo>
                  <a:close/>
                </a:path>
              </a:pathLst>
            </a:custGeom>
            <a:solidFill>
              <a:srgbClr val="FFE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1" name="Forma libre 141">
              <a:extLst>
                <a:ext uri="{FF2B5EF4-FFF2-40B4-BE49-F238E27FC236}">
                  <a16:creationId xmlns:a16="http://schemas.microsoft.com/office/drawing/2014/main" id="{AC244259-C7D5-894C-9F74-766B50260C9E}"/>
                </a:ext>
              </a:extLst>
            </p:cNvPr>
            <p:cNvSpPr/>
            <p:nvPr/>
          </p:nvSpPr>
          <p:spPr>
            <a:xfrm>
              <a:off x="6968629" y="3934288"/>
              <a:ext cx="16765" cy="22353"/>
            </a:xfrm>
            <a:custGeom>
              <a:avLst/>
              <a:gdLst>
                <a:gd name="connsiteX0" fmla="*/ 10478 w 16764"/>
                <a:gd name="connsiteY0" fmla="*/ 20257 h 22352"/>
                <a:gd name="connsiteX1" fmla="*/ 5169 w 16764"/>
                <a:gd name="connsiteY1" fmla="*/ 17743 h 22352"/>
                <a:gd name="connsiteX2" fmla="*/ 8801 w 16764"/>
                <a:gd name="connsiteY2" fmla="*/ 11037 h 22352"/>
                <a:gd name="connsiteX3" fmla="*/ 2096 w 16764"/>
                <a:gd name="connsiteY3" fmla="*/ 7404 h 22352"/>
                <a:gd name="connsiteX4" fmla="*/ 4890 w 16764"/>
                <a:gd name="connsiteY4" fmla="*/ 2096 h 22352"/>
                <a:gd name="connsiteX5" fmla="*/ 16625 w 16764"/>
                <a:gd name="connsiteY5" fmla="*/ 8522 h 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4" h="22352">
                  <a:moveTo>
                    <a:pt x="10478" y="20257"/>
                  </a:moveTo>
                  <a:lnTo>
                    <a:pt x="5169" y="17743"/>
                  </a:lnTo>
                  <a:lnTo>
                    <a:pt x="8801" y="11037"/>
                  </a:lnTo>
                  <a:lnTo>
                    <a:pt x="2096" y="7404"/>
                  </a:lnTo>
                  <a:lnTo>
                    <a:pt x="4890" y="2096"/>
                  </a:lnTo>
                  <a:lnTo>
                    <a:pt x="16625" y="8522"/>
                  </a:lnTo>
                  <a:close/>
                </a:path>
              </a:pathLst>
            </a:custGeom>
            <a:solidFill>
              <a:srgbClr val="FFE1A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2" name="Forma libre 142">
              <a:extLst>
                <a:ext uri="{FF2B5EF4-FFF2-40B4-BE49-F238E27FC236}">
                  <a16:creationId xmlns:a16="http://schemas.microsoft.com/office/drawing/2014/main" id="{9FB3FB29-C51D-C74E-8CEE-36B76A7852B8}"/>
                </a:ext>
              </a:extLst>
            </p:cNvPr>
            <p:cNvSpPr/>
            <p:nvPr/>
          </p:nvSpPr>
          <p:spPr>
            <a:xfrm>
              <a:off x="6937503" y="3965946"/>
              <a:ext cx="50294" cy="36323"/>
            </a:xfrm>
            <a:custGeom>
              <a:avLst/>
              <a:gdLst>
                <a:gd name="connsiteX0" fmla="*/ 2207 w 50294"/>
                <a:gd name="connsiteY0" fmla="*/ 4672 h 36323"/>
                <a:gd name="connsiteX1" fmla="*/ 47125 w 50294"/>
                <a:gd name="connsiteY1" fmla="*/ 2207 h 36323"/>
                <a:gd name="connsiteX2" fmla="*/ 48870 w 50294"/>
                <a:gd name="connsiteY2" fmla="*/ 34012 h 36323"/>
                <a:gd name="connsiteX3" fmla="*/ 3953 w 50294"/>
                <a:gd name="connsiteY3" fmla="*/ 36477 h 3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94" h="36323">
                  <a:moveTo>
                    <a:pt x="2207" y="4672"/>
                  </a:moveTo>
                  <a:lnTo>
                    <a:pt x="47125" y="2207"/>
                  </a:lnTo>
                  <a:lnTo>
                    <a:pt x="48870" y="34012"/>
                  </a:lnTo>
                  <a:lnTo>
                    <a:pt x="3953" y="36477"/>
                  </a:lnTo>
                  <a:close/>
                </a:path>
              </a:pathLst>
            </a:custGeom>
            <a:solidFill>
              <a:srgbClr val="4FBE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3" name="Forma libre 143">
              <a:extLst>
                <a:ext uri="{FF2B5EF4-FFF2-40B4-BE49-F238E27FC236}">
                  <a16:creationId xmlns:a16="http://schemas.microsoft.com/office/drawing/2014/main" id="{1B82C413-FAAA-8848-9BD2-A5B0E400CBDB}"/>
                </a:ext>
              </a:extLst>
            </p:cNvPr>
            <p:cNvSpPr/>
            <p:nvPr/>
          </p:nvSpPr>
          <p:spPr>
            <a:xfrm>
              <a:off x="6915475" y="3888444"/>
              <a:ext cx="39118" cy="39118"/>
            </a:xfrm>
            <a:custGeom>
              <a:avLst/>
              <a:gdLst>
                <a:gd name="connsiteX0" fmla="*/ 16876 w 39117"/>
                <a:gd name="connsiteY0" fmla="*/ 2915 h 39117"/>
                <a:gd name="connsiteX1" fmla="*/ 37117 w 39117"/>
                <a:gd name="connsiteY1" fmla="*/ 16876 h 39117"/>
                <a:gd name="connsiteX2" fmla="*/ 23156 w 39117"/>
                <a:gd name="connsiteY2" fmla="*/ 37117 h 39117"/>
                <a:gd name="connsiteX3" fmla="*/ 2915 w 39117"/>
                <a:gd name="connsiteY3" fmla="*/ 23156 h 3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17" h="39117">
                  <a:moveTo>
                    <a:pt x="16876" y="2915"/>
                  </a:moveTo>
                  <a:lnTo>
                    <a:pt x="37117" y="16876"/>
                  </a:lnTo>
                  <a:lnTo>
                    <a:pt x="23156" y="37117"/>
                  </a:lnTo>
                  <a:lnTo>
                    <a:pt x="2915" y="23156"/>
                  </a:lnTo>
                  <a:close/>
                </a:path>
              </a:pathLst>
            </a:custGeom>
            <a:solidFill>
              <a:srgbClr val="98D5E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4" name="Forma libre 144">
              <a:extLst>
                <a:ext uri="{FF2B5EF4-FFF2-40B4-BE49-F238E27FC236}">
                  <a16:creationId xmlns:a16="http://schemas.microsoft.com/office/drawing/2014/main" id="{9C70EC14-2E8F-A343-9062-DEBF710385E3}"/>
                </a:ext>
              </a:extLst>
            </p:cNvPr>
            <p:cNvSpPr/>
            <p:nvPr/>
          </p:nvSpPr>
          <p:spPr>
            <a:xfrm>
              <a:off x="6813276" y="4232498"/>
              <a:ext cx="505734" cy="340882"/>
            </a:xfrm>
            <a:custGeom>
              <a:avLst/>
              <a:gdLst>
                <a:gd name="connsiteX0" fmla="*/ 497492 w 505734"/>
                <a:gd name="connsiteY0" fmla="*/ 28841 h 340881"/>
                <a:gd name="connsiteX1" fmla="*/ 449712 w 505734"/>
                <a:gd name="connsiteY1" fmla="*/ 4811 h 340881"/>
                <a:gd name="connsiteX2" fmla="*/ 2096 w 505734"/>
                <a:gd name="connsiteY2" fmla="*/ 262708 h 340881"/>
                <a:gd name="connsiteX3" fmla="*/ 48478 w 505734"/>
                <a:gd name="connsiteY3" fmla="*/ 339825 h 340881"/>
                <a:gd name="connsiteX4" fmla="*/ 495536 w 505734"/>
                <a:gd name="connsiteY4" fmla="*/ 81929 h 340881"/>
                <a:gd name="connsiteX5" fmla="*/ 497492 w 505734"/>
                <a:gd name="connsiteY5" fmla="*/ 28841 h 34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5734" h="340881">
                  <a:moveTo>
                    <a:pt x="497492" y="28841"/>
                  </a:moveTo>
                  <a:cubicBezTo>
                    <a:pt x="484918" y="7326"/>
                    <a:pt x="463403" y="-3292"/>
                    <a:pt x="449712" y="4811"/>
                  </a:cubicBezTo>
                  <a:lnTo>
                    <a:pt x="2096" y="262708"/>
                  </a:lnTo>
                  <a:lnTo>
                    <a:pt x="48478" y="339825"/>
                  </a:lnTo>
                  <a:lnTo>
                    <a:pt x="495536" y="81929"/>
                  </a:lnTo>
                  <a:cubicBezTo>
                    <a:pt x="509227" y="74105"/>
                    <a:pt x="510065" y="50355"/>
                    <a:pt x="497492" y="28841"/>
                  </a:cubicBezTo>
                  <a:close/>
                </a:path>
              </a:pathLst>
            </a:custGeom>
            <a:solidFill>
              <a:srgbClr val="F393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5" name="Forma libre 145">
              <a:extLst>
                <a:ext uri="{FF2B5EF4-FFF2-40B4-BE49-F238E27FC236}">
                  <a16:creationId xmlns:a16="http://schemas.microsoft.com/office/drawing/2014/main" id="{F736805B-68E6-BA4C-BF26-2042A0A9C27F}"/>
                </a:ext>
              </a:extLst>
            </p:cNvPr>
            <p:cNvSpPr/>
            <p:nvPr/>
          </p:nvSpPr>
          <p:spPr>
            <a:xfrm>
              <a:off x="6840379" y="4269302"/>
              <a:ext cx="480587" cy="304558"/>
            </a:xfrm>
            <a:custGeom>
              <a:avLst/>
              <a:gdLst>
                <a:gd name="connsiteX0" fmla="*/ 21654 w 480587"/>
                <a:gd name="connsiteY0" fmla="*/ 303301 h 304558"/>
                <a:gd name="connsiteX1" fmla="*/ 468712 w 480587"/>
                <a:gd name="connsiteY1" fmla="*/ 45404 h 304558"/>
                <a:gd name="connsiteX2" fmla="*/ 475418 w 480587"/>
                <a:gd name="connsiteY2" fmla="*/ 2096 h 304558"/>
                <a:gd name="connsiteX3" fmla="*/ 2096 w 480587"/>
                <a:gd name="connsiteY3" fmla="*/ 270610 h 304558"/>
                <a:gd name="connsiteX4" fmla="*/ 21654 w 480587"/>
                <a:gd name="connsiteY4" fmla="*/ 303301 h 30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587" h="304558">
                  <a:moveTo>
                    <a:pt x="21654" y="303301"/>
                  </a:moveTo>
                  <a:lnTo>
                    <a:pt x="468712" y="45404"/>
                  </a:lnTo>
                  <a:cubicBezTo>
                    <a:pt x="480168" y="38419"/>
                    <a:pt x="482683" y="20257"/>
                    <a:pt x="475418" y="2096"/>
                  </a:cubicBezTo>
                  <a:lnTo>
                    <a:pt x="2096" y="270610"/>
                  </a:lnTo>
                  <a:lnTo>
                    <a:pt x="21654" y="303301"/>
                  </a:lnTo>
                  <a:close/>
                </a:path>
              </a:pathLst>
            </a:custGeom>
            <a:solidFill>
              <a:srgbClr val="F3934B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6" name="Forma libre 146">
              <a:extLst>
                <a:ext uri="{FF2B5EF4-FFF2-40B4-BE49-F238E27FC236}">
                  <a16:creationId xmlns:a16="http://schemas.microsoft.com/office/drawing/2014/main" id="{BF6A62A5-E385-3E42-8498-765D8316FCB0}"/>
                </a:ext>
              </a:extLst>
            </p:cNvPr>
            <p:cNvSpPr/>
            <p:nvPr/>
          </p:nvSpPr>
          <p:spPr>
            <a:xfrm>
              <a:off x="6803021" y="4490394"/>
              <a:ext cx="69853" cy="86617"/>
            </a:xfrm>
            <a:custGeom>
              <a:avLst/>
              <a:gdLst>
                <a:gd name="connsiteX0" fmla="*/ 11234 w 69852"/>
                <a:gd name="connsiteY0" fmla="*/ 58179 h 86617"/>
                <a:gd name="connsiteX1" fmla="*/ 59013 w 69852"/>
                <a:gd name="connsiteY1" fmla="*/ 82208 h 86617"/>
                <a:gd name="connsiteX2" fmla="*/ 60689 w 69852"/>
                <a:gd name="connsiteY2" fmla="*/ 28841 h 86617"/>
                <a:gd name="connsiteX3" fmla="*/ 12910 w 69852"/>
                <a:gd name="connsiteY3" fmla="*/ 4811 h 86617"/>
                <a:gd name="connsiteX4" fmla="*/ 11234 w 69852"/>
                <a:gd name="connsiteY4" fmla="*/ 58179 h 8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852" h="86617">
                  <a:moveTo>
                    <a:pt x="11234" y="58179"/>
                  </a:moveTo>
                  <a:cubicBezTo>
                    <a:pt x="23807" y="79693"/>
                    <a:pt x="45322" y="90311"/>
                    <a:pt x="59013" y="82208"/>
                  </a:cubicBezTo>
                  <a:cubicBezTo>
                    <a:pt x="72704" y="74105"/>
                    <a:pt x="73542" y="50076"/>
                    <a:pt x="60689" y="28841"/>
                  </a:cubicBezTo>
                  <a:cubicBezTo>
                    <a:pt x="48116" y="7326"/>
                    <a:pt x="26601" y="-3292"/>
                    <a:pt x="12910" y="4811"/>
                  </a:cubicBezTo>
                  <a:cubicBezTo>
                    <a:pt x="-781" y="12635"/>
                    <a:pt x="-1619" y="36664"/>
                    <a:pt x="11234" y="58179"/>
                  </a:cubicBezTo>
                  <a:close/>
                </a:path>
              </a:pathLst>
            </a:custGeom>
            <a:solidFill>
              <a:srgbClr val="7D7D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7" name="Forma libre 147">
              <a:extLst>
                <a:ext uri="{FF2B5EF4-FFF2-40B4-BE49-F238E27FC236}">
                  <a16:creationId xmlns:a16="http://schemas.microsoft.com/office/drawing/2014/main" id="{AFEBE041-19A2-6E43-9063-A1C878D3154A}"/>
                </a:ext>
              </a:extLst>
            </p:cNvPr>
            <p:cNvSpPr/>
            <p:nvPr/>
          </p:nvSpPr>
          <p:spPr>
            <a:xfrm>
              <a:off x="6875058" y="4254359"/>
              <a:ext cx="391176" cy="217941"/>
            </a:xfrm>
            <a:custGeom>
              <a:avLst/>
              <a:gdLst>
                <a:gd name="connsiteX0" fmla="*/ 5416 w 391175"/>
                <a:gd name="connsiteY0" fmla="*/ 212906 h 217940"/>
                <a:gd name="connsiteX1" fmla="*/ 342386 w 391175"/>
                <a:gd name="connsiteY1" fmla="*/ 18156 h 217940"/>
                <a:gd name="connsiteX2" fmla="*/ 389886 w 391175"/>
                <a:gd name="connsiteY2" fmla="*/ 3627 h 217940"/>
                <a:gd name="connsiteX3" fmla="*/ 299357 w 391175"/>
                <a:gd name="connsiteY3" fmla="*/ 62582 h 217940"/>
                <a:gd name="connsiteX4" fmla="*/ 52916 w 391175"/>
                <a:gd name="connsiteY4" fmla="*/ 197538 h 217940"/>
                <a:gd name="connsiteX5" fmla="*/ 5416 w 391175"/>
                <a:gd name="connsiteY5" fmla="*/ 212906 h 21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175" h="217940">
                  <a:moveTo>
                    <a:pt x="5416" y="212906"/>
                  </a:moveTo>
                  <a:cubicBezTo>
                    <a:pt x="24696" y="201450"/>
                    <a:pt x="319754" y="30730"/>
                    <a:pt x="342386" y="18156"/>
                  </a:cubicBezTo>
                  <a:cubicBezTo>
                    <a:pt x="365019" y="5583"/>
                    <a:pt x="374519" y="-1123"/>
                    <a:pt x="389886" y="3627"/>
                  </a:cubicBezTo>
                  <a:cubicBezTo>
                    <a:pt x="404974" y="8377"/>
                    <a:pt x="310254" y="52524"/>
                    <a:pt x="299357" y="62582"/>
                  </a:cubicBezTo>
                  <a:cubicBezTo>
                    <a:pt x="288460" y="72362"/>
                    <a:pt x="78343" y="178259"/>
                    <a:pt x="52916" y="197538"/>
                  </a:cubicBezTo>
                  <a:cubicBezTo>
                    <a:pt x="27211" y="216259"/>
                    <a:pt x="-9113" y="221288"/>
                    <a:pt x="5416" y="212906"/>
                  </a:cubicBezTo>
                  <a:close/>
                </a:path>
              </a:pathLst>
            </a:custGeom>
            <a:solidFill>
              <a:srgbClr val="FFF5C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8" name="Forma libre 148">
              <a:extLst>
                <a:ext uri="{FF2B5EF4-FFF2-40B4-BE49-F238E27FC236}">
                  <a16:creationId xmlns:a16="http://schemas.microsoft.com/office/drawing/2014/main" id="{4D94737A-27B1-8040-AAC4-491C41E4ECE5}"/>
                </a:ext>
              </a:extLst>
            </p:cNvPr>
            <p:cNvSpPr/>
            <p:nvPr/>
          </p:nvSpPr>
          <p:spPr>
            <a:xfrm>
              <a:off x="6813276" y="4471674"/>
              <a:ext cx="92206" cy="100588"/>
            </a:xfrm>
            <a:custGeom>
              <a:avLst/>
              <a:gdLst>
                <a:gd name="connsiteX0" fmla="*/ 83125 w 92205"/>
                <a:gd name="connsiteY0" fmla="*/ 28841 h 100588"/>
                <a:gd name="connsiteX1" fmla="*/ 35346 w 92205"/>
                <a:gd name="connsiteY1" fmla="*/ 4811 h 100588"/>
                <a:gd name="connsiteX2" fmla="*/ 2096 w 92205"/>
                <a:gd name="connsiteY2" fmla="*/ 23532 h 100588"/>
                <a:gd name="connsiteX3" fmla="*/ 48478 w 92205"/>
                <a:gd name="connsiteY3" fmla="*/ 100649 h 100588"/>
                <a:gd name="connsiteX4" fmla="*/ 81169 w 92205"/>
                <a:gd name="connsiteY4" fmla="*/ 82208 h 100588"/>
                <a:gd name="connsiteX5" fmla="*/ 83125 w 92205"/>
                <a:gd name="connsiteY5" fmla="*/ 28841 h 10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205" h="100588">
                  <a:moveTo>
                    <a:pt x="83125" y="28841"/>
                  </a:moveTo>
                  <a:cubicBezTo>
                    <a:pt x="70551" y="7326"/>
                    <a:pt x="49037" y="-3292"/>
                    <a:pt x="35346" y="4811"/>
                  </a:cubicBezTo>
                  <a:lnTo>
                    <a:pt x="2096" y="23532"/>
                  </a:lnTo>
                  <a:lnTo>
                    <a:pt x="48478" y="100649"/>
                  </a:lnTo>
                  <a:lnTo>
                    <a:pt x="81169" y="82208"/>
                  </a:lnTo>
                  <a:cubicBezTo>
                    <a:pt x="94860" y="74105"/>
                    <a:pt x="95698" y="50355"/>
                    <a:pt x="83125" y="28841"/>
                  </a:cubicBezTo>
                  <a:close/>
                </a:path>
              </a:pathLst>
            </a:custGeom>
            <a:solidFill>
              <a:srgbClr val="3F4A9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9" name="Forma libre 149">
              <a:extLst>
                <a:ext uri="{FF2B5EF4-FFF2-40B4-BE49-F238E27FC236}">
                  <a16:creationId xmlns:a16="http://schemas.microsoft.com/office/drawing/2014/main" id="{1490F6D9-7F62-A042-8511-D6DAD0AD1217}"/>
                </a:ext>
              </a:extLst>
            </p:cNvPr>
            <p:cNvSpPr/>
            <p:nvPr/>
          </p:nvSpPr>
          <p:spPr>
            <a:xfrm>
              <a:off x="6840379" y="4505404"/>
              <a:ext cx="67059" cy="67059"/>
            </a:xfrm>
            <a:custGeom>
              <a:avLst/>
              <a:gdLst>
                <a:gd name="connsiteX0" fmla="*/ 21654 w 67058"/>
                <a:gd name="connsiteY0" fmla="*/ 67198 h 67058"/>
                <a:gd name="connsiteX1" fmla="*/ 54345 w 67058"/>
                <a:gd name="connsiteY1" fmla="*/ 48757 h 67058"/>
                <a:gd name="connsiteX2" fmla="*/ 59654 w 67058"/>
                <a:gd name="connsiteY2" fmla="*/ 2096 h 67058"/>
                <a:gd name="connsiteX3" fmla="*/ 2096 w 67058"/>
                <a:gd name="connsiteY3" fmla="*/ 34507 h 67058"/>
                <a:gd name="connsiteX4" fmla="*/ 21654 w 67058"/>
                <a:gd name="connsiteY4" fmla="*/ 67198 h 6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58" h="67058">
                  <a:moveTo>
                    <a:pt x="21654" y="67198"/>
                  </a:moveTo>
                  <a:lnTo>
                    <a:pt x="54345" y="48757"/>
                  </a:lnTo>
                  <a:cubicBezTo>
                    <a:pt x="66640" y="41493"/>
                    <a:pt x="68595" y="21654"/>
                    <a:pt x="59654" y="2096"/>
                  </a:cubicBezTo>
                  <a:lnTo>
                    <a:pt x="2096" y="34507"/>
                  </a:lnTo>
                  <a:lnTo>
                    <a:pt x="21654" y="67198"/>
                  </a:lnTo>
                  <a:close/>
                </a:path>
              </a:pathLst>
            </a:custGeom>
            <a:solidFill>
              <a:srgbClr val="75589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0" name="Forma libre 150">
              <a:extLst>
                <a:ext uri="{FF2B5EF4-FFF2-40B4-BE49-F238E27FC236}">
                  <a16:creationId xmlns:a16="http://schemas.microsoft.com/office/drawing/2014/main" id="{F205546D-2CC4-DB49-96BD-C4CEA10B065B}"/>
                </a:ext>
              </a:extLst>
            </p:cNvPr>
            <p:cNvSpPr/>
            <p:nvPr/>
          </p:nvSpPr>
          <p:spPr>
            <a:xfrm>
              <a:off x="6774979" y="4487600"/>
              <a:ext cx="103382" cy="103382"/>
            </a:xfrm>
            <a:custGeom>
              <a:avLst/>
              <a:gdLst>
                <a:gd name="connsiteX0" fmla="*/ 93202 w 103382"/>
                <a:gd name="connsiteY0" fmla="*/ 28841 h 103382"/>
                <a:gd name="connsiteX1" fmla="*/ 45423 w 103382"/>
                <a:gd name="connsiteY1" fmla="*/ 4811 h 103382"/>
                <a:gd name="connsiteX2" fmla="*/ 13290 w 103382"/>
                <a:gd name="connsiteY2" fmla="*/ 23252 h 103382"/>
                <a:gd name="connsiteX3" fmla="*/ 13011 w 103382"/>
                <a:gd name="connsiteY3" fmla="*/ 23252 h 103382"/>
                <a:gd name="connsiteX4" fmla="*/ 12731 w 103382"/>
                <a:gd name="connsiteY4" fmla="*/ 23252 h 103382"/>
                <a:gd name="connsiteX5" fmla="*/ 12452 w 103382"/>
                <a:gd name="connsiteY5" fmla="*/ 23532 h 103382"/>
                <a:gd name="connsiteX6" fmla="*/ 12452 w 103382"/>
                <a:gd name="connsiteY6" fmla="*/ 23532 h 103382"/>
                <a:gd name="connsiteX7" fmla="*/ 11055 w 103382"/>
                <a:gd name="connsiteY7" fmla="*/ 76620 h 103382"/>
                <a:gd name="connsiteX8" fmla="*/ 58834 w 103382"/>
                <a:gd name="connsiteY8" fmla="*/ 100649 h 103382"/>
                <a:gd name="connsiteX9" fmla="*/ 91525 w 103382"/>
                <a:gd name="connsiteY9" fmla="*/ 82208 h 103382"/>
                <a:gd name="connsiteX10" fmla="*/ 93202 w 103382"/>
                <a:gd name="connsiteY10" fmla="*/ 28841 h 10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382" h="103382">
                  <a:moveTo>
                    <a:pt x="93202" y="28841"/>
                  </a:moveTo>
                  <a:cubicBezTo>
                    <a:pt x="80628" y="7326"/>
                    <a:pt x="59114" y="-3292"/>
                    <a:pt x="45423" y="4811"/>
                  </a:cubicBezTo>
                  <a:lnTo>
                    <a:pt x="13290" y="23252"/>
                  </a:lnTo>
                  <a:cubicBezTo>
                    <a:pt x="13290" y="23252"/>
                    <a:pt x="13011" y="23252"/>
                    <a:pt x="13011" y="23252"/>
                  </a:cubicBezTo>
                  <a:cubicBezTo>
                    <a:pt x="13011" y="23252"/>
                    <a:pt x="13011" y="23252"/>
                    <a:pt x="12731" y="23252"/>
                  </a:cubicBezTo>
                  <a:lnTo>
                    <a:pt x="12452" y="23532"/>
                  </a:lnTo>
                  <a:lnTo>
                    <a:pt x="12452" y="23532"/>
                  </a:lnTo>
                  <a:cubicBezTo>
                    <a:pt x="-680" y="31914"/>
                    <a:pt x="-1519" y="55385"/>
                    <a:pt x="11055" y="76620"/>
                  </a:cubicBezTo>
                  <a:cubicBezTo>
                    <a:pt x="23628" y="98135"/>
                    <a:pt x="45143" y="108752"/>
                    <a:pt x="58834" y="100649"/>
                  </a:cubicBezTo>
                  <a:lnTo>
                    <a:pt x="91525" y="82208"/>
                  </a:lnTo>
                  <a:cubicBezTo>
                    <a:pt x="105217" y="74105"/>
                    <a:pt x="106055" y="50355"/>
                    <a:pt x="93202" y="28841"/>
                  </a:cubicBezTo>
                  <a:close/>
                </a:path>
              </a:pathLst>
            </a:custGeom>
            <a:solidFill>
              <a:srgbClr val="ED7BA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1" name="Forma libre 151">
              <a:extLst>
                <a:ext uri="{FF2B5EF4-FFF2-40B4-BE49-F238E27FC236}">
                  <a16:creationId xmlns:a16="http://schemas.microsoft.com/office/drawing/2014/main" id="{7E05B68F-D962-9249-BAF3-11A1C0C772F8}"/>
                </a:ext>
              </a:extLst>
            </p:cNvPr>
            <p:cNvSpPr/>
            <p:nvPr/>
          </p:nvSpPr>
          <p:spPr>
            <a:xfrm>
              <a:off x="6778629" y="4521330"/>
              <a:ext cx="100588" cy="69853"/>
            </a:xfrm>
            <a:custGeom>
              <a:avLst/>
              <a:gdLst>
                <a:gd name="connsiteX0" fmla="*/ 55184 w 100588"/>
                <a:gd name="connsiteY0" fmla="*/ 67198 h 69852"/>
                <a:gd name="connsiteX1" fmla="*/ 87875 w 100588"/>
                <a:gd name="connsiteY1" fmla="*/ 48757 h 69852"/>
                <a:gd name="connsiteX2" fmla="*/ 93184 w 100588"/>
                <a:gd name="connsiteY2" fmla="*/ 2096 h 69852"/>
                <a:gd name="connsiteX3" fmla="*/ 58257 w 100588"/>
                <a:gd name="connsiteY3" fmla="*/ 21934 h 69852"/>
                <a:gd name="connsiteX4" fmla="*/ 34507 w 100588"/>
                <a:gd name="connsiteY4" fmla="*/ 26963 h 69852"/>
                <a:gd name="connsiteX5" fmla="*/ 2096 w 100588"/>
                <a:gd name="connsiteY5" fmla="*/ 24169 h 69852"/>
                <a:gd name="connsiteX6" fmla="*/ 55184 w 100588"/>
                <a:gd name="connsiteY6" fmla="*/ 67198 h 6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588" h="69852">
                  <a:moveTo>
                    <a:pt x="55184" y="67198"/>
                  </a:moveTo>
                  <a:lnTo>
                    <a:pt x="87875" y="48757"/>
                  </a:lnTo>
                  <a:cubicBezTo>
                    <a:pt x="100169" y="41493"/>
                    <a:pt x="102125" y="21654"/>
                    <a:pt x="93184" y="2096"/>
                  </a:cubicBezTo>
                  <a:lnTo>
                    <a:pt x="58257" y="21934"/>
                  </a:lnTo>
                  <a:cubicBezTo>
                    <a:pt x="50993" y="26125"/>
                    <a:pt x="42890" y="27801"/>
                    <a:pt x="34507" y="26963"/>
                  </a:cubicBezTo>
                  <a:lnTo>
                    <a:pt x="2096" y="24169"/>
                  </a:lnTo>
                  <a:cubicBezTo>
                    <a:pt x="12993" y="62448"/>
                    <a:pt x="40375" y="72787"/>
                    <a:pt x="55184" y="67198"/>
                  </a:cubicBezTo>
                  <a:close/>
                </a:path>
              </a:pathLst>
            </a:custGeom>
            <a:solidFill>
              <a:srgbClr val="ED7BAE">
                <a:alpha val="4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2" name="Forma libre 152">
              <a:extLst>
                <a:ext uri="{FF2B5EF4-FFF2-40B4-BE49-F238E27FC236}">
                  <a16:creationId xmlns:a16="http://schemas.microsoft.com/office/drawing/2014/main" id="{5ECDFC46-381F-0348-8315-2665B54B4633}"/>
                </a:ext>
              </a:extLst>
            </p:cNvPr>
            <p:cNvSpPr/>
            <p:nvPr/>
          </p:nvSpPr>
          <p:spPr>
            <a:xfrm>
              <a:off x="7270393" y="4198230"/>
              <a:ext cx="145294" cy="72647"/>
            </a:xfrm>
            <a:custGeom>
              <a:avLst/>
              <a:gdLst>
                <a:gd name="connsiteX0" fmla="*/ 40375 w 145293"/>
                <a:gd name="connsiteY0" fmla="*/ 63108 h 72646"/>
                <a:gd name="connsiteX1" fmla="*/ 45125 w 145293"/>
                <a:gd name="connsiteY1" fmla="*/ 72887 h 72646"/>
                <a:gd name="connsiteX2" fmla="*/ 145434 w 145293"/>
                <a:gd name="connsiteY2" fmla="*/ 4432 h 72646"/>
                <a:gd name="connsiteX3" fmla="*/ 144875 w 145293"/>
                <a:gd name="connsiteY3" fmla="*/ 3314 h 72646"/>
                <a:gd name="connsiteX4" fmla="*/ 141242 w 145293"/>
                <a:gd name="connsiteY4" fmla="*/ 2196 h 72646"/>
                <a:gd name="connsiteX5" fmla="*/ 2096 w 145293"/>
                <a:gd name="connsiteY5" fmla="*/ 36285 h 72646"/>
                <a:gd name="connsiteX6" fmla="*/ 40375 w 145293"/>
                <a:gd name="connsiteY6" fmla="*/ 63108 h 7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293" h="72646">
                  <a:moveTo>
                    <a:pt x="40375" y="63108"/>
                  </a:moveTo>
                  <a:cubicBezTo>
                    <a:pt x="42331" y="66461"/>
                    <a:pt x="43728" y="69814"/>
                    <a:pt x="45125" y="72887"/>
                  </a:cubicBezTo>
                  <a:lnTo>
                    <a:pt x="145434" y="4432"/>
                  </a:lnTo>
                  <a:cubicBezTo>
                    <a:pt x="145154" y="4152"/>
                    <a:pt x="145154" y="3593"/>
                    <a:pt x="144875" y="3314"/>
                  </a:cubicBezTo>
                  <a:cubicBezTo>
                    <a:pt x="143757" y="2196"/>
                    <a:pt x="142081" y="1917"/>
                    <a:pt x="141242" y="2196"/>
                  </a:cubicBezTo>
                  <a:lnTo>
                    <a:pt x="2096" y="36285"/>
                  </a:lnTo>
                  <a:cubicBezTo>
                    <a:pt x="14669" y="36285"/>
                    <a:pt x="30316" y="46343"/>
                    <a:pt x="40375" y="63108"/>
                  </a:cubicBezTo>
                  <a:close/>
                </a:path>
              </a:pathLst>
            </a:custGeom>
            <a:solidFill>
              <a:srgbClr val="F3CF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3" name="Forma libre 153">
              <a:extLst>
                <a:ext uri="{FF2B5EF4-FFF2-40B4-BE49-F238E27FC236}">
                  <a16:creationId xmlns:a16="http://schemas.microsoft.com/office/drawing/2014/main" id="{3A209071-1A95-6147-BDC7-9337D86B8F24}"/>
                </a:ext>
              </a:extLst>
            </p:cNvPr>
            <p:cNvSpPr/>
            <p:nvPr/>
          </p:nvSpPr>
          <p:spPr>
            <a:xfrm>
              <a:off x="7313143" y="4200846"/>
              <a:ext cx="103382" cy="108970"/>
            </a:xfrm>
            <a:custGeom>
              <a:avLst/>
              <a:gdLst>
                <a:gd name="connsiteX0" fmla="*/ 2096 w 103382"/>
                <a:gd name="connsiteY0" fmla="*/ 107713 h 108970"/>
                <a:gd name="connsiteX1" fmla="*/ 102684 w 103382"/>
                <a:gd name="connsiteY1" fmla="*/ 4331 h 108970"/>
                <a:gd name="connsiteX2" fmla="*/ 102404 w 103382"/>
                <a:gd name="connsiteY2" fmla="*/ 2096 h 108970"/>
                <a:gd name="connsiteX3" fmla="*/ 2096 w 103382"/>
                <a:gd name="connsiteY3" fmla="*/ 70551 h 108970"/>
                <a:gd name="connsiteX4" fmla="*/ 2096 w 103382"/>
                <a:gd name="connsiteY4" fmla="*/ 107713 h 10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382" h="108970">
                  <a:moveTo>
                    <a:pt x="2096" y="107713"/>
                  </a:moveTo>
                  <a:lnTo>
                    <a:pt x="102684" y="4331"/>
                  </a:lnTo>
                  <a:cubicBezTo>
                    <a:pt x="102963" y="3772"/>
                    <a:pt x="102963" y="2934"/>
                    <a:pt x="102404" y="2096"/>
                  </a:cubicBezTo>
                  <a:lnTo>
                    <a:pt x="2096" y="70551"/>
                  </a:lnTo>
                  <a:cubicBezTo>
                    <a:pt x="7963" y="84801"/>
                    <a:pt x="7963" y="98772"/>
                    <a:pt x="2096" y="107713"/>
                  </a:cubicBezTo>
                  <a:close/>
                </a:path>
              </a:pathLst>
            </a:custGeom>
            <a:solidFill>
              <a:srgbClr val="E5BD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4" name="Forma libre 154">
              <a:extLst>
                <a:ext uri="{FF2B5EF4-FFF2-40B4-BE49-F238E27FC236}">
                  <a16:creationId xmlns:a16="http://schemas.microsoft.com/office/drawing/2014/main" id="{E28A2296-47AC-B24C-8757-A20E942FA8FE}"/>
                </a:ext>
              </a:extLst>
            </p:cNvPr>
            <p:cNvSpPr/>
            <p:nvPr/>
          </p:nvSpPr>
          <p:spPr>
            <a:xfrm>
              <a:off x="7293418" y="4203361"/>
              <a:ext cx="103382" cy="30735"/>
            </a:xfrm>
            <a:custGeom>
              <a:avLst/>
              <a:gdLst>
                <a:gd name="connsiteX0" fmla="*/ 2821 w 103382"/>
                <a:gd name="connsiteY0" fmla="*/ 28640 h 30735"/>
                <a:gd name="connsiteX1" fmla="*/ 102571 w 103382"/>
                <a:gd name="connsiteY1" fmla="*/ 2096 h 30735"/>
                <a:gd name="connsiteX2" fmla="*/ 91394 w 103382"/>
                <a:gd name="connsiteY2" fmla="*/ 7684 h 30735"/>
                <a:gd name="connsiteX3" fmla="*/ 15953 w 103382"/>
                <a:gd name="connsiteY3" fmla="*/ 28360 h 30735"/>
                <a:gd name="connsiteX4" fmla="*/ 2821 w 103382"/>
                <a:gd name="connsiteY4" fmla="*/ 28640 h 3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382" h="30735">
                  <a:moveTo>
                    <a:pt x="2821" y="28640"/>
                  </a:moveTo>
                  <a:cubicBezTo>
                    <a:pt x="2821" y="28640"/>
                    <a:pt x="98659" y="2096"/>
                    <a:pt x="102571" y="2096"/>
                  </a:cubicBezTo>
                  <a:cubicBezTo>
                    <a:pt x="106482" y="2375"/>
                    <a:pt x="95585" y="6566"/>
                    <a:pt x="91394" y="7684"/>
                  </a:cubicBezTo>
                  <a:cubicBezTo>
                    <a:pt x="87203" y="9081"/>
                    <a:pt x="23777" y="25007"/>
                    <a:pt x="15953" y="28360"/>
                  </a:cubicBezTo>
                  <a:cubicBezTo>
                    <a:pt x="8409" y="31993"/>
                    <a:pt x="-532" y="29478"/>
                    <a:pt x="2821" y="28640"/>
                  </a:cubicBezTo>
                  <a:close/>
                </a:path>
              </a:pathLst>
            </a:custGeom>
            <a:solidFill>
              <a:srgbClr val="FDE7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5" name="Forma libre 155">
              <a:extLst>
                <a:ext uri="{FF2B5EF4-FFF2-40B4-BE49-F238E27FC236}">
                  <a16:creationId xmlns:a16="http://schemas.microsoft.com/office/drawing/2014/main" id="{F48F1C6E-0B83-384C-B310-EB9ABCC3350E}"/>
                </a:ext>
              </a:extLst>
            </p:cNvPr>
            <p:cNvSpPr/>
            <p:nvPr/>
          </p:nvSpPr>
          <p:spPr>
            <a:xfrm>
              <a:off x="7409540" y="4195421"/>
              <a:ext cx="13971" cy="11176"/>
            </a:xfrm>
            <a:custGeom>
              <a:avLst/>
              <a:gdLst>
                <a:gd name="connsiteX0" fmla="*/ 12993 w 13970"/>
                <a:gd name="connsiteY0" fmla="*/ 3329 h 11176"/>
                <a:gd name="connsiteX1" fmla="*/ 12993 w 13970"/>
                <a:gd name="connsiteY1" fmla="*/ 2491 h 11176"/>
                <a:gd name="connsiteX2" fmla="*/ 12434 w 13970"/>
                <a:gd name="connsiteY2" fmla="*/ 2211 h 11176"/>
                <a:gd name="connsiteX3" fmla="*/ 12434 w 13970"/>
                <a:gd name="connsiteY3" fmla="*/ 2211 h 11176"/>
                <a:gd name="connsiteX4" fmla="*/ 12434 w 13970"/>
                <a:gd name="connsiteY4" fmla="*/ 2211 h 11176"/>
                <a:gd name="connsiteX5" fmla="*/ 2096 w 13970"/>
                <a:gd name="connsiteY5" fmla="*/ 5005 h 11176"/>
                <a:gd name="connsiteX6" fmla="*/ 5728 w 13970"/>
                <a:gd name="connsiteY6" fmla="*/ 6123 h 11176"/>
                <a:gd name="connsiteX7" fmla="*/ 6566 w 13970"/>
                <a:gd name="connsiteY7" fmla="*/ 9476 h 11176"/>
                <a:gd name="connsiteX8" fmla="*/ 12993 w 13970"/>
                <a:gd name="connsiteY8" fmla="*/ 3329 h 1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70" h="11176">
                  <a:moveTo>
                    <a:pt x="12993" y="3329"/>
                  </a:moveTo>
                  <a:cubicBezTo>
                    <a:pt x="13272" y="3329"/>
                    <a:pt x="13272" y="2770"/>
                    <a:pt x="12993" y="2491"/>
                  </a:cubicBezTo>
                  <a:cubicBezTo>
                    <a:pt x="12713" y="2211"/>
                    <a:pt x="12434" y="1932"/>
                    <a:pt x="12434" y="2211"/>
                  </a:cubicBezTo>
                  <a:cubicBezTo>
                    <a:pt x="12434" y="2211"/>
                    <a:pt x="12434" y="2211"/>
                    <a:pt x="12434" y="2211"/>
                  </a:cubicBezTo>
                  <a:lnTo>
                    <a:pt x="12434" y="2211"/>
                  </a:lnTo>
                  <a:lnTo>
                    <a:pt x="2096" y="5005"/>
                  </a:lnTo>
                  <a:cubicBezTo>
                    <a:pt x="2934" y="4726"/>
                    <a:pt x="4890" y="5005"/>
                    <a:pt x="5728" y="6123"/>
                  </a:cubicBezTo>
                  <a:cubicBezTo>
                    <a:pt x="6566" y="7241"/>
                    <a:pt x="7125" y="8917"/>
                    <a:pt x="6566" y="9476"/>
                  </a:cubicBezTo>
                  <a:lnTo>
                    <a:pt x="12993" y="3329"/>
                  </a:lnTo>
                  <a:close/>
                </a:path>
              </a:pathLst>
            </a:custGeom>
            <a:solidFill>
              <a:srgbClr val="EC65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6" name="Forma libre 156">
              <a:extLst>
                <a:ext uri="{FF2B5EF4-FFF2-40B4-BE49-F238E27FC236}">
                  <a16:creationId xmlns:a16="http://schemas.microsoft.com/office/drawing/2014/main" id="{BAE50BB6-949B-DB44-A133-1157235CCBCE}"/>
                </a:ext>
              </a:extLst>
            </p:cNvPr>
            <p:cNvSpPr/>
            <p:nvPr/>
          </p:nvSpPr>
          <p:spPr>
            <a:xfrm>
              <a:off x="6780843" y="4515017"/>
              <a:ext cx="55882" cy="69853"/>
            </a:xfrm>
            <a:custGeom>
              <a:avLst/>
              <a:gdLst>
                <a:gd name="connsiteX0" fmla="*/ 9382 w 55882"/>
                <a:gd name="connsiteY0" fmla="*/ 46968 h 69852"/>
                <a:gd name="connsiteX1" fmla="*/ 47662 w 55882"/>
                <a:gd name="connsiteY1" fmla="*/ 66248 h 69852"/>
                <a:gd name="connsiteX2" fmla="*/ 49059 w 55882"/>
                <a:gd name="connsiteY2" fmla="*/ 23498 h 69852"/>
                <a:gd name="connsiteX3" fmla="*/ 10779 w 55882"/>
                <a:gd name="connsiteY3" fmla="*/ 4218 h 69852"/>
                <a:gd name="connsiteX4" fmla="*/ 9382 w 55882"/>
                <a:gd name="connsiteY4" fmla="*/ 46968 h 6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882" h="69852">
                  <a:moveTo>
                    <a:pt x="9382" y="46968"/>
                  </a:moveTo>
                  <a:cubicBezTo>
                    <a:pt x="19441" y="64012"/>
                    <a:pt x="36765" y="72674"/>
                    <a:pt x="47662" y="66248"/>
                  </a:cubicBezTo>
                  <a:cubicBezTo>
                    <a:pt x="58559" y="59821"/>
                    <a:pt x="59397" y="40542"/>
                    <a:pt x="49059" y="23498"/>
                  </a:cubicBezTo>
                  <a:cubicBezTo>
                    <a:pt x="38720" y="6454"/>
                    <a:pt x="21676" y="-2208"/>
                    <a:pt x="10779" y="4218"/>
                  </a:cubicBezTo>
                  <a:cubicBezTo>
                    <a:pt x="-118" y="10645"/>
                    <a:pt x="-956" y="29924"/>
                    <a:pt x="9382" y="46968"/>
                  </a:cubicBezTo>
                  <a:close/>
                </a:path>
              </a:pathLst>
            </a:custGeom>
            <a:solidFill>
              <a:srgbClr val="ED7BA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1736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Documents and Settings\tolkachov\Рабочий стол\3.png"/>
          <p:cNvPicPr>
            <a:picLocks noChangeAspect="1" noChangeArrowheads="1"/>
          </p:cNvPicPr>
          <p:nvPr/>
        </p:nvPicPr>
        <p:blipFill>
          <a:blip r:embed="rId2">
            <a:lum bright="48000" contrast="-27000"/>
          </a:blip>
          <a:srcRect b="17110"/>
          <a:stretch>
            <a:fillRect/>
          </a:stretch>
        </p:blipFill>
        <p:spPr bwMode="auto">
          <a:xfrm>
            <a:off x="5835273" y="-7144"/>
            <a:ext cx="3255973" cy="6858000"/>
          </a:xfrm>
          <a:prstGeom prst="rect">
            <a:avLst/>
          </a:prstGeom>
          <a:ln>
            <a:noFill/>
          </a:ln>
          <a:effectLst>
            <a:outerShdw blurRad="177800" dist="127000" dir="3000000" algn="tl" rotWithShape="0">
              <a:srgbClr val="C00000">
                <a:alpha val="21000"/>
              </a:srgbClr>
            </a:outerShdw>
          </a:effectLst>
        </p:spPr>
      </p:pic>
      <p:pic>
        <p:nvPicPr>
          <p:cNvPr id="11" name="Picture 5" descr="C:\Documents and Settings\tolkachov\Рабочий стол\2.png"/>
          <p:cNvPicPr>
            <a:picLocks noChangeAspect="1" noChangeArrowheads="1"/>
          </p:cNvPicPr>
          <p:nvPr/>
        </p:nvPicPr>
        <p:blipFill>
          <a:blip r:embed="rId3">
            <a:lum bright="48000" contrast="-18000"/>
          </a:blip>
          <a:srcRect l="50000" b="8930"/>
          <a:stretch>
            <a:fillRect/>
          </a:stretch>
        </p:blipFill>
        <p:spPr bwMode="auto">
          <a:xfrm>
            <a:off x="35496" y="-1561"/>
            <a:ext cx="4215912" cy="6850856"/>
          </a:xfrm>
          <a:prstGeom prst="rect">
            <a:avLst/>
          </a:prstGeom>
          <a:ln>
            <a:noFill/>
          </a:ln>
          <a:effectLst>
            <a:outerShdw blurRad="228600" dist="127000" dir="3000000" algn="tl" rotWithShape="0">
              <a:srgbClr val="C00000">
                <a:alpha val="24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265550"/>
            <a:ext cx="900100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Закон України «Про місцеве самоврядування в Україні</a:t>
            </a:r>
            <a:r>
              <a:rPr lang="uk-UA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marL="85725" algn="ctr">
              <a:lnSpc>
                <a:spcPct val="115000"/>
              </a:lnSpc>
              <a:spcAft>
                <a:spcPts val="0"/>
              </a:spcAft>
            </a:pPr>
            <a:r>
              <a:rPr lang="uk-UA" sz="2400" b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частина </a:t>
            </a:r>
            <a:r>
              <a:rPr lang="ru-RU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uk-UA" sz="2400" b="1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статті 59</a:t>
            </a:r>
            <a:r>
              <a:rPr lang="uk-UA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sz="2400" dirty="0" smtClean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algn="ctr">
              <a:lnSpc>
                <a:spcPct val="115000"/>
              </a:lnSpc>
              <a:spcAft>
                <a:spcPts val="0"/>
              </a:spcAft>
            </a:pPr>
            <a:endParaRPr lang="uk-UA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algn="ctr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Акти органів та посадових осіб місцевого самоврядування, які відповідно до закону є регуляторними актами, </a:t>
            </a:r>
            <a:r>
              <a:rPr lang="uk-UA" sz="2400" b="1" u="sng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розробляються, розглядаються, приймаються та оприлюднюються</a:t>
            </a:r>
            <a:r>
              <a:rPr lang="uk-UA" sz="2400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у порядку, встановленому Законом України </a:t>
            </a:r>
            <a:r>
              <a:rPr lang="uk-UA" sz="2400" dirty="0">
                <a:solidFill>
                  <a:srgbClr val="002060"/>
                </a:solidFill>
              </a:rPr>
              <a:t>“Про засади державної регуляторної політики у сфері господарської діяльності” </a:t>
            </a:r>
          </a:p>
          <a:p>
            <a:pPr marL="85725" algn="ctr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</a:rPr>
              <a:t>(№ 1160 від 11.09.2003)</a:t>
            </a:r>
            <a:endParaRPr lang="ru-RU" sz="2400" u="sng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uk-UA" b="1" i="1" dirty="0">
              <a:latin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-"/>
            </a:pPr>
            <a:endParaRPr lang="uk-UA" b="1" dirty="0">
              <a:latin typeface="Arial" charset="0"/>
            </a:endParaRPr>
          </a:p>
        </p:txBody>
      </p:sp>
      <p:pic>
        <p:nvPicPr>
          <p:cNvPr id="10" name="Picture 2" descr="D:\other\fo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858" y="194579"/>
            <a:ext cx="801742" cy="107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áfico 14">
            <a:extLst>
              <a:ext uri="{FF2B5EF4-FFF2-40B4-BE49-F238E27FC236}">
                <a16:creationId xmlns:a16="http://schemas.microsoft.com/office/drawing/2014/main" id="{D5709D06-6417-C442-8D95-041915096933}"/>
              </a:ext>
            </a:extLst>
          </p:cNvPr>
          <p:cNvGrpSpPr/>
          <p:nvPr/>
        </p:nvGrpSpPr>
        <p:grpSpPr>
          <a:xfrm>
            <a:off x="4408548" y="5203741"/>
            <a:ext cx="1430585" cy="1430585"/>
            <a:chOff x="9952707" y="1761291"/>
            <a:chExt cx="1430585" cy="1430585"/>
          </a:xfrm>
        </p:grpSpPr>
        <p:sp>
          <p:nvSpPr>
            <p:cNvPr id="14" name="Forma libre 325">
              <a:extLst>
                <a:ext uri="{FF2B5EF4-FFF2-40B4-BE49-F238E27FC236}">
                  <a16:creationId xmlns:a16="http://schemas.microsoft.com/office/drawing/2014/main" id="{4696981C-E4A2-E243-9BBA-8B32E228E71C}"/>
                </a:ext>
              </a:extLst>
            </p:cNvPr>
            <p:cNvSpPr/>
            <p:nvPr/>
          </p:nvSpPr>
          <p:spPr>
            <a:xfrm>
              <a:off x="10166247" y="2601620"/>
              <a:ext cx="980733" cy="575587"/>
            </a:xfrm>
            <a:custGeom>
              <a:avLst/>
              <a:gdLst>
                <a:gd name="connsiteX0" fmla="*/ 973399 w 980733"/>
                <a:gd name="connsiteY0" fmla="*/ 347448 h 575586"/>
                <a:gd name="connsiteX1" fmla="*/ 381047 w 980733"/>
                <a:gd name="connsiteY1" fmla="*/ 5449 h 575586"/>
                <a:gd name="connsiteX2" fmla="*/ 353385 w 980733"/>
                <a:gd name="connsiteY2" fmla="*/ 5449 h 575586"/>
                <a:gd name="connsiteX3" fmla="*/ 7754 w 980733"/>
                <a:gd name="connsiteY3" fmla="*/ 212213 h 575586"/>
                <a:gd name="connsiteX4" fmla="*/ 7754 w 980733"/>
                <a:gd name="connsiteY4" fmla="*/ 228419 h 575586"/>
                <a:gd name="connsiteX5" fmla="*/ 600105 w 980733"/>
                <a:gd name="connsiteY5" fmla="*/ 570418 h 575586"/>
                <a:gd name="connsiteX6" fmla="*/ 627767 w 980733"/>
                <a:gd name="connsiteY6" fmla="*/ 570418 h 575586"/>
                <a:gd name="connsiteX7" fmla="*/ 973399 w 980733"/>
                <a:gd name="connsiteY7" fmla="*/ 363654 h 575586"/>
                <a:gd name="connsiteX8" fmla="*/ 973399 w 980733"/>
                <a:gd name="connsiteY8" fmla="*/ 347448 h 57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0733" h="575586">
                  <a:moveTo>
                    <a:pt x="973399" y="347448"/>
                  </a:moveTo>
                  <a:lnTo>
                    <a:pt x="381047" y="5449"/>
                  </a:lnTo>
                  <a:cubicBezTo>
                    <a:pt x="373223" y="978"/>
                    <a:pt x="360929" y="978"/>
                    <a:pt x="353385" y="5449"/>
                  </a:cubicBezTo>
                  <a:lnTo>
                    <a:pt x="7754" y="212213"/>
                  </a:lnTo>
                  <a:cubicBezTo>
                    <a:pt x="210" y="216683"/>
                    <a:pt x="210" y="223948"/>
                    <a:pt x="7754" y="228419"/>
                  </a:cubicBezTo>
                  <a:lnTo>
                    <a:pt x="600105" y="570418"/>
                  </a:lnTo>
                  <a:cubicBezTo>
                    <a:pt x="607649" y="574888"/>
                    <a:pt x="620223" y="574888"/>
                    <a:pt x="627767" y="570418"/>
                  </a:cubicBezTo>
                  <a:lnTo>
                    <a:pt x="973399" y="363654"/>
                  </a:lnTo>
                  <a:cubicBezTo>
                    <a:pt x="980943" y="359183"/>
                    <a:pt x="980943" y="351918"/>
                    <a:pt x="973399" y="347448"/>
                  </a:cubicBezTo>
                  <a:close/>
                </a:path>
              </a:pathLst>
            </a:custGeom>
            <a:solidFill>
              <a:srgbClr val="ABB3D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" name="Forma libre 326">
              <a:extLst>
                <a:ext uri="{FF2B5EF4-FFF2-40B4-BE49-F238E27FC236}">
                  <a16:creationId xmlns:a16="http://schemas.microsoft.com/office/drawing/2014/main" id="{45AFB7D6-B5CE-4044-B0C8-94D611795A60}"/>
                </a:ext>
              </a:extLst>
            </p:cNvPr>
            <p:cNvSpPr/>
            <p:nvPr/>
          </p:nvSpPr>
          <p:spPr>
            <a:xfrm>
              <a:off x="10166037" y="2720090"/>
              <a:ext cx="980733" cy="366029"/>
            </a:xfrm>
            <a:custGeom>
              <a:avLst/>
              <a:gdLst>
                <a:gd name="connsiteX0" fmla="*/ 973608 w 980733"/>
                <a:gd name="connsiteY0" fmla="*/ 145434 h 366028"/>
                <a:gd name="connsiteX1" fmla="*/ 627977 w 980733"/>
                <a:gd name="connsiteY1" fmla="*/ 352198 h 366028"/>
                <a:gd name="connsiteX2" fmla="*/ 600315 w 980733"/>
                <a:gd name="connsiteY2" fmla="*/ 352198 h 366028"/>
                <a:gd name="connsiteX3" fmla="*/ 7963 w 980733"/>
                <a:gd name="connsiteY3" fmla="*/ 10198 h 366028"/>
                <a:gd name="connsiteX4" fmla="*/ 2096 w 980733"/>
                <a:gd name="connsiteY4" fmla="*/ 2096 h 366028"/>
                <a:gd name="connsiteX5" fmla="*/ 2096 w 980733"/>
                <a:gd name="connsiteY5" fmla="*/ 12154 h 366028"/>
                <a:gd name="connsiteX6" fmla="*/ 7963 w 980733"/>
                <a:gd name="connsiteY6" fmla="*/ 20257 h 366028"/>
                <a:gd name="connsiteX7" fmla="*/ 600315 w 980733"/>
                <a:gd name="connsiteY7" fmla="*/ 362257 h 366028"/>
                <a:gd name="connsiteX8" fmla="*/ 627977 w 980733"/>
                <a:gd name="connsiteY8" fmla="*/ 362257 h 366028"/>
                <a:gd name="connsiteX9" fmla="*/ 973608 w 980733"/>
                <a:gd name="connsiteY9" fmla="*/ 161360 h 366028"/>
                <a:gd name="connsiteX10" fmla="*/ 979196 w 980733"/>
                <a:gd name="connsiteY10" fmla="*/ 153257 h 366028"/>
                <a:gd name="connsiteX11" fmla="*/ 979196 w 980733"/>
                <a:gd name="connsiteY11" fmla="*/ 137331 h 366028"/>
                <a:gd name="connsiteX12" fmla="*/ 973608 w 980733"/>
                <a:gd name="connsiteY12" fmla="*/ 145434 h 366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0733" h="366028">
                  <a:moveTo>
                    <a:pt x="973608" y="145434"/>
                  </a:moveTo>
                  <a:lnTo>
                    <a:pt x="627977" y="352198"/>
                  </a:lnTo>
                  <a:cubicBezTo>
                    <a:pt x="620432" y="356668"/>
                    <a:pt x="607859" y="356668"/>
                    <a:pt x="600315" y="352198"/>
                  </a:cubicBezTo>
                  <a:lnTo>
                    <a:pt x="7963" y="10198"/>
                  </a:lnTo>
                  <a:cubicBezTo>
                    <a:pt x="4051" y="7963"/>
                    <a:pt x="2096" y="5169"/>
                    <a:pt x="2096" y="2096"/>
                  </a:cubicBezTo>
                  <a:cubicBezTo>
                    <a:pt x="2096" y="7404"/>
                    <a:pt x="2096" y="6846"/>
                    <a:pt x="2096" y="12154"/>
                  </a:cubicBezTo>
                  <a:cubicBezTo>
                    <a:pt x="2096" y="14949"/>
                    <a:pt x="4051" y="18022"/>
                    <a:pt x="7963" y="20257"/>
                  </a:cubicBezTo>
                  <a:lnTo>
                    <a:pt x="600315" y="362257"/>
                  </a:lnTo>
                  <a:cubicBezTo>
                    <a:pt x="607859" y="366727"/>
                    <a:pt x="620432" y="366727"/>
                    <a:pt x="627977" y="362257"/>
                  </a:cubicBezTo>
                  <a:lnTo>
                    <a:pt x="973608" y="161360"/>
                  </a:lnTo>
                  <a:cubicBezTo>
                    <a:pt x="977520" y="159125"/>
                    <a:pt x="979196" y="156331"/>
                    <a:pt x="979196" y="153257"/>
                  </a:cubicBezTo>
                  <a:cubicBezTo>
                    <a:pt x="979196" y="147948"/>
                    <a:pt x="979196" y="142639"/>
                    <a:pt x="979196" y="137331"/>
                  </a:cubicBezTo>
                  <a:cubicBezTo>
                    <a:pt x="979196" y="140125"/>
                    <a:pt x="977520" y="143198"/>
                    <a:pt x="973608" y="145434"/>
                  </a:cubicBezTo>
                  <a:close/>
                </a:path>
              </a:pathLst>
            </a:custGeom>
            <a:solidFill>
              <a:srgbClr val="9AA4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" name="Forma libre 327">
              <a:extLst>
                <a:ext uri="{FF2B5EF4-FFF2-40B4-BE49-F238E27FC236}">
                  <a16:creationId xmlns:a16="http://schemas.microsoft.com/office/drawing/2014/main" id="{E9DFF602-2891-B848-9853-CA2BBD5B55EB}"/>
                </a:ext>
              </a:extLst>
            </p:cNvPr>
            <p:cNvSpPr/>
            <p:nvPr/>
          </p:nvSpPr>
          <p:spPr>
            <a:xfrm>
              <a:off x="10165968" y="2501870"/>
              <a:ext cx="980733" cy="575587"/>
            </a:xfrm>
            <a:custGeom>
              <a:avLst/>
              <a:gdLst>
                <a:gd name="connsiteX0" fmla="*/ 973678 w 980733"/>
                <a:gd name="connsiteY0" fmla="*/ 347448 h 575586"/>
                <a:gd name="connsiteX1" fmla="*/ 381047 w 980733"/>
                <a:gd name="connsiteY1" fmla="*/ 5449 h 575586"/>
                <a:gd name="connsiteX2" fmla="*/ 353385 w 980733"/>
                <a:gd name="connsiteY2" fmla="*/ 5449 h 575586"/>
                <a:gd name="connsiteX3" fmla="*/ 7754 w 980733"/>
                <a:gd name="connsiteY3" fmla="*/ 212213 h 575586"/>
                <a:gd name="connsiteX4" fmla="*/ 7754 w 980733"/>
                <a:gd name="connsiteY4" fmla="*/ 228419 h 575586"/>
                <a:gd name="connsiteX5" fmla="*/ 600105 w 980733"/>
                <a:gd name="connsiteY5" fmla="*/ 570418 h 575586"/>
                <a:gd name="connsiteX6" fmla="*/ 627767 w 980733"/>
                <a:gd name="connsiteY6" fmla="*/ 570418 h 575586"/>
                <a:gd name="connsiteX7" fmla="*/ 973399 w 980733"/>
                <a:gd name="connsiteY7" fmla="*/ 363654 h 575586"/>
                <a:gd name="connsiteX8" fmla="*/ 973678 w 980733"/>
                <a:gd name="connsiteY8" fmla="*/ 347448 h 57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0733" h="575586">
                  <a:moveTo>
                    <a:pt x="973678" y="347448"/>
                  </a:moveTo>
                  <a:lnTo>
                    <a:pt x="381047" y="5449"/>
                  </a:lnTo>
                  <a:cubicBezTo>
                    <a:pt x="373223" y="978"/>
                    <a:pt x="360929" y="978"/>
                    <a:pt x="353385" y="5449"/>
                  </a:cubicBezTo>
                  <a:lnTo>
                    <a:pt x="7754" y="212213"/>
                  </a:lnTo>
                  <a:cubicBezTo>
                    <a:pt x="210" y="216683"/>
                    <a:pt x="210" y="223948"/>
                    <a:pt x="7754" y="228419"/>
                  </a:cubicBezTo>
                  <a:lnTo>
                    <a:pt x="600105" y="570418"/>
                  </a:lnTo>
                  <a:cubicBezTo>
                    <a:pt x="607649" y="574888"/>
                    <a:pt x="620223" y="574888"/>
                    <a:pt x="627767" y="570418"/>
                  </a:cubicBezTo>
                  <a:lnTo>
                    <a:pt x="973399" y="363654"/>
                  </a:lnTo>
                  <a:cubicBezTo>
                    <a:pt x="981222" y="359183"/>
                    <a:pt x="981222" y="351918"/>
                    <a:pt x="973678" y="34744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" name="Forma libre 328">
              <a:extLst>
                <a:ext uri="{FF2B5EF4-FFF2-40B4-BE49-F238E27FC236}">
                  <a16:creationId xmlns:a16="http://schemas.microsoft.com/office/drawing/2014/main" id="{19BD0C6F-E838-EB4F-88E3-41685593AE04}"/>
                </a:ext>
              </a:extLst>
            </p:cNvPr>
            <p:cNvSpPr/>
            <p:nvPr/>
          </p:nvSpPr>
          <p:spPr>
            <a:xfrm>
              <a:off x="10301272" y="2536797"/>
              <a:ext cx="782351" cy="452646"/>
            </a:xfrm>
            <a:custGeom>
              <a:avLst/>
              <a:gdLst>
                <a:gd name="connsiteX0" fmla="*/ 195728 w 782351"/>
                <a:gd name="connsiteY0" fmla="*/ 2096 h 452646"/>
                <a:gd name="connsiteX1" fmla="*/ 2096 w 782351"/>
                <a:gd name="connsiteY1" fmla="*/ 114698 h 452646"/>
                <a:gd name="connsiteX2" fmla="*/ 587462 w 782351"/>
                <a:gd name="connsiteY2" fmla="*/ 452786 h 452646"/>
                <a:gd name="connsiteX3" fmla="*/ 781094 w 782351"/>
                <a:gd name="connsiteY3" fmla="*/ 340183 h 45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351" h="452646">
                  <a:moveTo>
                    <a:pt x="195728" y="2096"/>
                  </a:moveTo>
                  <a:lnTo>
                    <a:pt x="2096" y="114698"/>
                  </a:lnTo>
                  <a:lnTo>
                    <a:pt x="587462" y="452786"/>
                  </a:lnTo>
                  <a:lnTo>
                    <a:pt x="781094" y="340183"/>
                  </a:lnTo>
                  <a:close/>
                </a:path>
              </a:pathLst>
            </a:custGeom>
            <a:solidFill>
              <a:srgbClr val="5A6B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8" name="Forma libre 329">
              <a:extLst>
                <a:ext uri="{FF2B5EF4-FFF2-40B4-BE49-F238E27FC236}">
                  <a16:creationId xmlns:a16="http://schemas.microsoft.com/office/drawing/2014/main" id="{73624406-5EBE-F143-9D4A-46BEAB2D0D38}"/>
                </a:ext>
              </a:extLst>
            </p:cNvPr>
            <p:cNvSpPr/>
            <p:nvPr/>
          </p:nvSpPr>
          <p:spPr>
            <a:xfrm>
              <a:off x="10371963" y="2764517"/>
              <a:ext cx="318529" cy="184411"/>
            </a:xfrm>
            <a:custGeom>
              <a:avLst/>
              <a:gdLst>
                <a:gd name="connsiteX0" fmla="*/ 2096 w 318528"/>
                <a:gd name="connsiteY0" fmla="*/ 69154 h 184411"/>
                <a:gd name="connsiteX1" fmla="*/ 202154 w 318528"/>
                <a:gd name="connsiteY1" fmla="*/ 184551 h 184411"/>
                <a:gd name="connsiteX2" fmla="*/ 317271 w 318528"/>
                <a:gd name="connsiteY2" fmla="*/ 117772 h 184411"/>
                <a:gd name="connsiteX3" fmla="*/ 117213 w 318528"/>
                <a:gd name="connsiteY3" fmla="*/ 2096 h 184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528" h="184411">
                  <a:moveTo>
                    <a:pt x="2096" y="69154"/>
                  </a:moveTo>
                  <a:lnTo>
                    <a:pt x="202154" y="184551"/>
                  </a:lnTo>
                  <a:lnTo>
                    <a:pt x="317271" y="117772"/>
                  </a:lnTo>
                  <a:lnTo>
                    <a:pt x="117213" y="2096"/>
                  </a:lnTo>
                  <a:close/>
                </a:path>
              </a:pathLst>
            </a:custGeom>
            <a:solidFill>
              <a:srgbClr val="5A6B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9" name="Forma libre 330">
              <a:extLst>
                <a:ext uri="{FF2B5EF4-FFF2-40B4-BE49-F238E27FC236}">
                  <a16:creationId xmlns:a16="http://schemas.microsoft.com/office/drawing/2014/main" id="{12224EAE-392C-DC41-B978-AA5315191C85}"/>
                </a:ext>
              </a:extLst>
            </p:cNvPr>
            <p:cNvSpPr/>
            <p:nvPr/>
          </p:nvSpPr>
          <p:spPr>
            <a:xfrm>
              <a:off x="10533873" y="2045703"/>
              <a:ext cx="676175" cy="807498"/>
            </a:xfrm>
            <a:custGeom>
              <a:avLst/>
              <a:gdLst>
                <a:gd name="connsiteX0" fmla="*/ 664449 w 676174"/>
                <a:gd name="connsiteY0" fmla="*/ 345940 h 807498"/>
                <a:gd name="connsiteX1" fmla="*/ 72097 w 676174"/>
                <a:gd name="connsiteY1" fmla="*/ 3941 h 807498"/>
                <a:gd name="connsiteX2" fmla="*/ 55891 w 676174"/>
                <a:gd name="connsiteY2" fmla="*/ 12882 h 807498"/>
                <a:gd name="connsiteX3" fmla="*/ 2244 w 676174"/>
                <a:gd name="connsiteY3" fmla="*/ 438425 h 807498"/>
                <a:gd name="connsiteX4" fmla="*/ 13980 w 676174"/>
                <a:gd name="connsiteY4" fmla="*/ 463572 h 807498"/>
                <a:gd name="connsiteX5" fmla="*/ 606331 w 676174"/>
                <a:gd name="connsiteY5" fmla="*/ 805571 h 807498"/>
                <a:gd name="connsiteX6" fmla="*/ 622258 w 676174"/>
                <a:gd name="connsiteY6" fmla="*/ 796630 h 807498"/>
                <a:gd name="connsiteX7" fmla="*/ 676184 w 676174"/>
                <a:gd name="connsiteY7" fmla="*/ 371087 h 807498"/>
                <a:gd name="connsiteX8" fmla="*/ 664449 w 676174"/>
                <a:gd name="connsiteY8" fmla="*/ 345940 h 80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174" h="807498">
                  <a:moveTo>
                    <a:pt x="664449" y="345940"/>
                  </a:moveTo>
                  <a:lnTo>
                    <a:pt x="72097" y="3941"/>
                  </a:lnTo>
                  <a:cubicBezTo>
                    <a:pt x="64274" y="-530"/>
                    <a:pt x="57288" y="3382"/>
                    <a:pt x="55891" y="12882"/>
                  </a:cubicBezTo>
                  <a:lnTo>
                    <a:pt x="2244" y="438425"/>
                  </a:lnTo>
                  <a:cubicBezTo>
                    <a:pt x="1127" y="447925"/>
                    <a:pt x="6435" y="459101"/>
                    <a:pt x="13980" y="463572"/>
                  </a:cubicBezTo>
                  <a:lnTo>
                    <a:pt x="606331" y="805571"/>
                  </a:lnTo>
                  <a:cubicBezTo>
                    <a:pt x="614155" y="810042"/>
                    <a:pt x="621140" y="805851"/>
                    <a:pt x="622258" y="796630"/>
                  </a:cubicBezTo>
                  <a:lnTo>
                    <a:pt x="676184" y="371087"/>
                  </a:lnTo>
                  <a:cubicBezTo>
                    <a:pt x="677302" y="361587"/>
                    <a:pt x="671993" y="350410"/>
                    <a:pt x="664449" y="34594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0" name="Forma libre 331">
              <a:extLst>
                <a:ext uri="{FF2B5EF4-FFF2-40B4-BE49-F238E27FC236}">
                  <a16:creationId xmlns:a16="http://schemas.microsoft.com/office/drawing/2014/main" id="{4BD595E6-56AD-6A48-8A1D-97FB5B6B7E9D}"/>
                </a:ext>
              </a:extLst>
            </p:cNvPr>
            <p:cNvSpPr/>
            <p:nvPr/>
          </p:nvSpPr>
          <p:spPr>
            <a:xfrm>
              <a:off x="10553022" y="2069062"/>
              <a:ext cx="639851" cy="746028"/>
            </a:xfrm>
            <a:custGeom>
              <a:avLst/>
              <a:gdLst>
                <a:gd name="connsiteX0" fmla="*/ 52669 w 639851"/>
                <a:gd name="connsiteY0" fmla="*/ 2096 h 746027"/>
                <a:gd name="connsiteX1" fmla="*/ 2096 w 639851"/>
                <a:gd name="connsiteY1" fmla="*/ 406404 h 746027"/>
                <a:gd name="connsiteX2" fmla="*/ 587462 w 639851"/>
                <a:gd name="connsiteY2" fmla="*/ 744212 h 746027"/>
                <a:gd name="connsiteX3" fmla="*/ 638315 w 639851"/>
                <a:gd name="connsiteY3" fmla="*/ 340183 h 74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9851" h="746027">
                  <a:moveTo>
                    <a:pt x="52669" y="2096"/>
                  </a:moveTo>
                  <a:lnTo>
                    <a:pt x="2096" y="406404"/>
                  </a:lnTo>
                  <a:lnTo>
                    <a:pt x="587462" y="744212"/>
                  </a:lnTo>
                  <a:lnTo>
                    <a:pt x="638315" y="340183"/>
                  </a:lnTo>
                  <a:close/>
                </a:path>
              </a:pathLst>
            </a:custGeom>
            <a:solidFill>
              <a:srgbClr val="5A6B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1" name="Forma libre 332">
              <a:extLst>
                <a:ext uri="{FF2B5EF4-FFF2-40B4-BE49-F238E27FC236}">
                  <a16:creationId xmlns:a16="http://schemas.microsoft.com/office/drawing/2014/main" id="{26004715-DD3D-E742-B76B-6972402DBC82}"/>
                </a:ext>
              </a:extLst>
            </p:cNvPr>
            <p:cNvSpPr/>
            <p:nvPr/>
          </p:nvSpPr>
          <p:spPr>
            <a:xfrm>
              <a:off x="10553022" y="2069062"/>
              <a:ext cx="402352" cy="463822"/>
            </a:xfrm>
            <a:custGeom>
              <a:avLst/>
              <a:gdLst>
                <a:gd name="connsiteX0" fmla="*/ 52669 w 402352"/>
                <a:gd name="connsiteY0" fmla="*/ 2096 h 463822"/>
                <a:gd name="connsiteX1" fmla="*/ 2096 w 402352"/>
                <a:gd name="connsiteY1" fmla="*/ 406404 h 463822"/>
                <a:gd name="connsiteX2" fmla="*/ 102684 w 402352"/>
                <a:gd name="connsiteY2" fmla="*/ 464521 h 463822"/>
                <a:gd name="connsiteX3" fmla="*/ 400815 w 402352"/>
                <a:gd name="connsiteY3" fmla="*/ 202992 h 463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352" h="463822">
                  <a:moveTo>
                    <a:pt x="52669" y="2096"/>
                  </a:moveTo>
                  <a:lnTo>
                    <a:pt x="2096" y="406404"/>
                  </a:lnTo>
                  <a:lnTo>
                    <a:pt x="102684" y="464521"/>
                  </a:lnTo>
                  <a:lnTo>
                    <a:pt x="400815" y="20299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2" name="Forma libre 333">
              <a:extLst>
                <a:ext uri="{FF2B5EF4-FFF2-40B4-BE49-F238E27FC236}">
                  <a16:creationId xmlns:a16="http://schemas.microsoft.com/office/drawing/2014/main" id="{09B11522-9AE8-F540-9351-933402697EF8}"/>
                </a:ext>
              </a:extLst>
            </p:cNvPr>
            <p:cNvSpPr/>
            <p:nvPr/>
          </p:nvSpPr>
          <p:spPr>
            <a:xfrm>
              <a:off x="10107640" y="2034567"/>
              <a:ext cx="391176" cy="533675"/>
            </a:xfrm>
            <a:custGeom>
              <a:avLst/>
              <a:gdLst>
                <a:gd name="connsiteX0" fmla="*/ 376227 w 391175"/>
                <a:gd name="connsiteY0" fmla="*/ 212620 h 533675"/>
                <a:gd name="connsiteX1" fmla="*/ 15228 w 391175"/>
                <a:gd name="connsiteY1" fmla="*/ 3900 h 533675"/>
                <a:gd name="connsiteX2" fmla="*/ 2096 w 391175"/>
                <a:gd name="connsiteY2" fmla="*/ 11444 h 533675"/>
                <a:gd name="connsiteX3" fmla="*/ 2096 w 391175"/>
                <a:gd name="connsiteY3" fmla="*/ 300355 h 533675"/>
                <a:gd name="connsiteX4" fmla="*/ 15228 w 391175"/>
                <a:gd name="connsiteY4" fmla="*/ 322987 h 533675"/>
                <a:gd name="connsiteX5" fmla="*/ 376227 w 391175"/>
                <a:gd name="connsiteY5" fmla="*/ 531428 h 533675"/>
                <a:gd name="connsiteX6" fmla="*/ 389359 w 391175"/>
                <a:gd name="connsiteY6" fmla="*/ 523884 h 533675"/>
                <a:gd name="connsiteX7" fmla="*/ 389359 w 391175"/>
                <a:gd name="connsiteY7" fmla="*/ 234973 h 533675"/>
                <a:gd name="connsiteX8" fmla="*/ 376227 w 391175"/>
                <a:gd name="connsiteY8" fmla="*/ 212620 h 5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175" h="533675">
                  <a:moveTo>
                    <a:pt x="376227" y="212620"/>
                  </a:moveTo>
                  <a:lnTo>
                    <a:pt x="15228" y="3900"/>
                  </a:lnTo>
                  <a:cubicBezTo>
                    <a:pt x="7963" y="-291"/>
                    <a:pt x="2096" y="3062"/>
                    <a:pt x="2096" y="11444"/>
                  </a:cubicBezTo>
                  <a:lnTo>
                    <a:pt x="2096" y="300355"/>
                  </a:lnTo>
                  <a:cubicBezTo>
                    <a:pt x="2096" y="308738"/>
                    <a:pt x="7963" y="318796"/>
                    <a:pt x="15228" y="322987"/>
                  </a:cubicBezTo>
                  <a:lnTo>
                    <a:pt x="376227" y="531428"/>
                  </a:lnTo>
                  <a:cubicBezTo>
                    <a:pt x="383492" y="535619"/>
                    <a:pt x="389359" y="532266"/>
                    <a:pt x="389359" y="523884"/>
                  </a:cubicBezTo>
                  <a:lnTo>
                    <a:pt x="389359" y="234973"/>
                  </a:lnTo>
                  <a:cubicBezTo>
                    <a:pt x="389359" y="226870"/>
                    <a:pt x="383492" y="216532"/>
                    <a:pt x="376227" y="212620"/>
                  </a:cubicBezTo>
                  <a:close/>
                </a:path>
              </a:pathLst>
            </a:custGeom>
            <a:solidFill>
              <a:srgbClr val="CCD85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3" name="Forma libre 334">
              <a:extLst>
                <a:ext uri="{FF2B5EF4-FFF2-40B4-BE49-F238E27FC236}">
                  <a16:creationId xmlns:a16="http://schemas.microsoft.com/office/drawing/2014/main" id="{FC915985-6A8E-804C-889D-59A100684A60}"/>
                </a:ext>
              </a:extLst>
            </p:cNvPr>
            <p:cNvSpPr/>
            <p:nvPr/>
          </p:nvSpPr>
          <p:spPr>
            <a:xfrm>
              <a:off x="10138095" y="2170209"/>
              <a:ext cx="176029" cy="215147"/>
            </a:xfrm>
            <a:custGeom>
              <a:avLst/>
              <a:gdLst>
                <a:gd name="connsiteX0" fmla="*/ 136214 w 176029"/>
                <a:gd name="connsiteY0" fmla="*/ 45125 h 215146"/>
                <a:gd name="connsiteX1" fmla="*/ 92067 w 176029"/>
                <a:gd name="connsiteY1" fmla="*/ 106595 h 215146"/>
                <a:gd name="connsiteX2" fmla="*/ 89553 w 176029"/>
                <a:gd name="connsiteY2" fmla="*/ 106875 h 215146"/>
                <a:gd name="connsiteX3" fmla="*/ 87597 w 176029"/>
                <a:gd name="connsiteY3" fmla="*/ 104919 h 215146"/>
                <a:gd name="connsiteX4" fmla="*/ 20818 w 176029"/>
                <a:gd name="connsiteY4" fmla="*/ 2096 h 215146"/>
                <a:gd name="connsiteX5" fmla="*/ 2097 w 176029"/>
                <a:gd name="connsiteY5" fmla="*/ 52948 h 215146"/>
                <a:gd name="connsiteX6" fmla="*/ 88994 w 176029"/>
                <a:gd name="connsiteY6" fmla="*/ 203551 h 215146"/>
                <a:gd name="connsiteX7" fmla="*/ 176450 w 176029"/>
                <a:gd name="connsiteY7" fmla="*/ 153536 h 215146"/>
                <a:gd name="connsiteX8" fmla="*/ 136214 w 176029"/>
                <a:gd name="connsiteY8" fmla="*/ 45125 h 21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029" h="215146">
                  <a:moveTo>
                    <a:pt x="136214" y="45125"/>
                  </a:moveTo>
                  <a:lnTo>
                    <a:pt x="92067" y="106595"/>
                  </a:lnTo>
                  <a:cubicBezTo>
                    <a:pt x="91509" y="107154"/>
                    <a:pt x="90950" y="107434"/>
                    <a:pt x="89553" y="106875"/>
                  </a:cubicBezTo>
                  <a:cubicBezTo>
                    <a:pt x="88994" y="106595"/>
                    <a:pt x="88156" y="105757"/>
                    <a:pt x="87597" y="104919"/>
                  </a:cubicBezTo>
                  <a:lnTo>
                    <a:pt x="20818" y="2096"/>
                  </a:lnTo>
                  <a:cubicBezTo>
                    <a:pt x="9362" y="12434"/>
                    <a:pt x="2376" y="29757"/>
                    <a:pt x="2097" y="52948"/>
                  </a:cubicBezTo>
                  <a:cubicBezTo>
                    <a:pt x="1818" y="108272"/>
                    <a:pt x="40935" y="175889"/>
                    <a:pt x="88994" y="203551"/>
                  </a:cubicBezTo>
                  <a:cubicBezTo>
                    <a:pt x="137332" y="231492"/>
                    <a:pt x="176450" y="209139"/>
                    <a:pt x="176450" y="153536"/>
                  </a:cubicBezTo>
                  <a:cubicBezTo>
                    <a:pt x="177008" y="117772"/>
                    <a:pt x="160803" y="76978"/>
                    <a:pt x="136214" y="4512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4" name="Forma libre 335">
              <a:extLst>
                <a:ext uri="{FF2B5EF4-FFF2-40B4-BE49-F238E27FC236}">
                  <a16:creationId xmlns:a16="http://schemas.microsoft.com/office/drawing/2014/main" id="{B3375D11-5349-1340-B573-648235C04505}"/>
                </a:ext>
              </a:extLst>
            </p:cNvPr>
            <p:cNvSpPr/>
            <p:nvPr/>
          </p:nvSpPr>
          <p:spPr>
            <a:xfrm>
              <a:off x="10160170" y="2149905"/>
              <a:ext cx="108970" cy="108970"/>
            </a:xfrm>
            <a:custGeom>
              <a:avLst/>
              <a:gdLst>
                <a:gd name="connsiteX0" fmla="*/ 108272 w 108970"/>
                <a:gd name="connsiteY0" fmla="*/ 49782 h 108970"/>
                <a:gd name="connsiteX1" fmla="*/ 67198 w 108970"/>
                <a:gd name="connsiteY1" fmla="*/ 14017 h 108970"/>
                <a:gd name="connsiteX2" fmla="*/ 2096 w 108970"/>
                <a:gd name="connsiteY2" fmla="*/ 9826 h 108970"/>
                <a:gd name="connsiteX3" fmla="*/ 65801 w 108970"/>
                <a:gd name="connsiteY3" fmla="*/ 108738 h 108970"/>
                <a:gd name="connsiteX4" fmla="*/ 108272 w 108970"/>
                <a:gd name="connsiteY4" fmla="*/ 49782 h 10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970" h="108970">
                  <a:moveTo>
                    <a:pt x="108272" y="49782"/>
                  </a:moveTo>
                  <a:cubicBezTo>
                    <a:pt x="95978" y="34973"/>
                    <a:pt x="82007" y="22679"/>
                    <a:pt x="67198" y="14017"/>
                  </a:cubicBezTo>
                  <a:cubicBezTo>
                    <a:pt x="41213" y="-792"/>
                    <a:pt x="18022" y="-1350"/>
                    <a:pt x="2096" y="9826"/>
                  </a:cubicBezTo>
                  <a:lnTo>
                    <a:pt x="65801" y="108738"/>
                  </a:lnTo>
                  <a:lnTo>
                    <a:pt x="108272" y="49782"/>
                  </a:lnTo>
                  <a:close/>
                </a:path>
              </a:pathLst>
            </a:custGeom>
            <a:solidFill>
              <a:srgbClr val="4B60A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5" name="Forma libre 336">
              <a:extLst>
                <a:ext uri="{FF2B5EF4-FFF2-40B4-BE49-F238E27FC236}">
                  <a16:creationId xmlns:a16="http://schemas.microsoft.com/office/drawing/2014/main" id="{B1D03760-FEB9-0140-9B2E-D714423A6AE8}"/>
                </a:ext>
              </a:extLst>
            </p:cNvPr>
            <p:cNvSpPr/>
            <p:nvPr/>
          </p:nvSpPr>
          <p:spPr>
            <a:xfrm>
              <a:off x="10340669" y="2345121"/>
              <a:ext cx="131323" cy="89412"/>
            </a:xfrm>
            <a:custGeom>
              <a:avLst/>
              <a:gdLst>
                <a:gd name="connsiteX0" fmla="*/ 2096 w 131323"/>
                <a:gd name="connsiteY0" fmla="*/ 14390 h 89411"/>
                <a:gd name="connsiteX1" fmla="*/ 131742 w 131323"/>
                <a:gd name="connsiteY1" fmla="*/ 88992 h 89411"/>
                <a:gd name="connsiteX2" fmla="*/ 131742 w 131323"/>
                <a:gd name="connsiteY2" fmla="*/ 76698 h 89411"/>
                <a:gd name="connsiteX3" fmla="*/ 2096 w 131323"/>
                <a:gd name="connsiteY3" fmla="*/ 2096 h 8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323" h="89411">
                  <a:moveTo>
                    <a:pt x="2096" y="14390"/>
                  </a:moveTo>
                  <a:lnTo>
                    <a:pt x="131742" y="88992"/>
                  </a:lnTo>
                  <a:lnTo>
                    <a:pt x="131742" y="76698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6" name="Forma libre 337">
              <a:extLst>
                <a:ext uri="{FF2B5EF4-FFF2-40B4-BE49-F238E27FC236}">
                  <a16:creationId xmlns:a16="http://schemas.microsoft.com/office/drawing/2014/main" id="{517F19F8-41C5-3342-8BE1-40435973EC8D}"/>
                </a:ext>
              </a:extLst>
            </p:cNvPr>
            <p:cNvSpPr/>
            <p:nvPr/>
          </p:nvSpPr>
          <p:spPr>
            <a:xfrm>
              <a:off x="10340669" y="2368032"/>
              <a:ext cx="78235" cy="58676"/>
            </a:xfrm>
            <a:custGeom>
              <a:avLst/>
              <a:gdLst>
                <a:gd name="connsiteX0" fmla="*/ 2096 w 78235"/>
                <a:gd name="connsiteY0" fmla="*/ 14390 h 58676"/>
                <a:gd name="connsiteX1" fmla="*/ 76140 w 78235"/>
                <a:gd name="connsiteY1" fmla="*/ 57140 h 58676"/>
                <a:gd name="connsiteX2" fmla="*/ 76140 w 78235"/>
                <a:gd name="connsiteY2" fmla="*/ 44845 h 58676"/>
                <a:gd name="connsiteX3" fmla="*/ 2096 w 78235"/>
                <a:gd name="connsiteY3" fmla="*/ 2096 h 5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35" h="58676">
                  <a:moveTo>
                    <a:pt x="2096" y="14390"/>
                  </a:moveTo>
                  <a:lnTo>
                    <a:pt x="76140" y="57140"/>
                  </a:lnTo>
                  <a:lnTo>
                    <a:pt x="76140" y="44845"/>
                  </a:lnTo>
                  <a:lnTo>
                    <a:pt x="2096" y="20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7" name="Forma libre 338">
              <a:extLst>
                <a:ext uri="{FF2B5EF4-FFF2-40B4-BE49-F238E27FC236}">
                  <a16:creationId xmlns:a16="http://schemas.microsoft.com/office/drawing/2014/main" id="{F65CCD28-F7C4-194F-8B00-77ABFF923902}"/>
                </a:ext>
              </a:extLst>
            </p:cNvPr>
            <p:cNvSpPr/>
            <p:nvPr/>
          </p:nvSpPr>
          <p:spPr>
            <a:xfrm>
              <a:off x="10340949" y="2322209"/>
              <a:ext cx="131323" cy="89412"/>
            </a:xfrm>
            <a:custGeom>
              <a:avLst/>
              <a:gdLst>
                <a:gd name="connsiteX0" fmla="*/ 2096 w 131323"/>
                <a:gd name="connsiteY0" fmla="*/ 2096 h 89411"/>
                <a:gd name="connsiteX1" fmla="*/ 2096 w 131323"/>
                <a:gd name="connsiteY1" fmla="*/ 14390 h 89411"/>
                <a:gd name="connsiteX2" fmla="*/ 131463 w 131323"/>
                <a:gd name="connsiteY2" fmla="*/ 88992 h 89411"/>
                <a:gd name="connsiteX3" fmla="*/ 131463 w 131323"/>
                <a:gd name="connsiteY3" fmla="*/ 76698 h 8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323" h="89411">
                  <a:moveTo>
                    <a:pt x="2096" y="2096"/>
                  </a:moveTo>
                  <a:lnTo>
                    <a:pt x="2096" y="14390"/>
                  </a:lnTo>
                  <a:lnTo>
                    <a:pt x="131463" y="88992"/>
                  </a:lnTo>
                  <a:lnTo>
                    <a:pt x="131463" y="7669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8" name="Forma libre 339">
              <a:extLst>
                <a:ext uri="{FF2B5EF4-FFF2-40B4-BE49-F238E27FC236}">
                  <a16:creationId xmlns:a16="http://schemas.microsoft.com/office/drawing/2014/main" id="{93FB8B7C-7C76-044A-8E34-5FD3210EB5BB}"/>
                </a:ext>
              </a:extLst>
            </p:cNvPr>
            <p:cNvSpPr/>
            <p:nvPr/>
          </p:nvSpPr>
          <p:spPr>
            <a:xfrm>
              <a:off x="10447963" y="2249378"/>
              <a:ext cx="25147" cy="39118"/>
            </a:xfrm>
            <a:custGeom>
              <a:avLst/>
              <a:gdLst>
                <a:gd name="connsiteX0" fmla="*/ 17743 w 25147"/>
                <a:gd name="connsiteY0" fmla="*/ 22117 h 39117"/>
                <a:gd name="connsiteX1" fmla="*/ 23610 w 25147"/>
                <a:gd name="connsiteY1" fmla="*/ 18764 h 39117"/>
                <a:gd name="connsiteX2" fmla="*/ 23610 w 25147"/>
                <a:gd name="connsiteY2" fmla="*/ 14014 h 39117"/>
                <a:gd name="connsiteX3" fmla="*/ 21375 w 25147"/>
                <a:gd name="connsiteY3" fmla="*/ 11779 h 39117"/>
                <a:gd name="connsiteX4" fmla="*/ 19140 w 25147"/>
                <a:gd name="connsiteY4" fmla="*/ 11500 h 39117"/>
                <a:gd name="connsiteX5" fmla="*/ 13272 w 25147"/>
                <a:gd name="connsiteY5" fmla="*/ 14853 h 39117"/>
                <a:gd name="connsiteX6" fmla="*/ 7404 w 25147"/>
                <a:gd name="connsiteY6" fmla="*/ 4794 h 39117"/>
                <a:gd name="connsiteX7" fmla="*/ 5169 w 25147"/>
                <a:gd name="connsiteY7" fmla="*/ 2559 h 39117"/>
                <a:gd name="connsiteX8" fmla="*/ 2934 w 25147"/>
                <a:gd name="connsiteY8" fmla="*/ 2279 h 39117"/>
                <a:gd name="connsiteX9" fmla="*/ 2934 w 25147"/>
                <a:gd name="connsiteY9" fmla="*/ 7029 h 39117"/>
                <a:gd name="connsiteX10" fmla="*/ 8801 w 25147"/>
                <a:gd name="connsiteY10" fmla="*/ 17088 h 39117"/>
                <a:gd name="connsiteX11" fmla="*/ 2934 w 25147"/>
                <a:gd name="connsiteY11" fmla="*/ 20441 h 39117"/>
                <a:gd name="connsiteX12" fmla="*/ 2934 w 25147"/>
                <a:gd name="connsiteY12" fmla="*/ 25191 h 39117"/>
                <a:gd name="connsiteX13" fmla="*/ 5169 w 25147"/>
                <a:gd name="connsiteY13" fmla="*/ 27426 h 39117"/>
                <a:gd name="connsiteX14" fmla="*/ 7404 w 25147"/>
                <a:gd name="connsiteY14" fmla="*/ 27706 h 39117"/>
                <a:gd name="connsiteX15" fmla="*/ 13272 w 25147"/>
                <a:gd name="connsiteY15" fmla="*/ 24353 h 39117"/>
                <a:gd name="connsiteX16" fmla="*/ 19140 w 25147"/>
                <a:gd name="connsiteY16" fmla="*/ 34411 h 39117"/>
                <a:gd name="connsiteX17" fmla="*/ 21375 w 25147"/>
                <a:gd name="connsiteY17" fmla="*/ 36647 h 39117"/>
                <a:gd name="connsiteX18" fmla="*/ 23610 w 25147"/>
                <a:gd name="connsiteY18" fmla="*/ 36926 h 39117"/>
                <a:gd name="connsiteX19" fmla="*/ 23610 w 25147"/>
                <a:gd name="connsiteY19" fmla="*/ 32176 h 39117"/>
                <a:gd name="connsiteX20" fmla="*/ 17743 w 25147"/>
                <a:gd name="connsiteY20" fmla="*/ 22117 h 3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147" h="39117">
                  <a:moveTo>
                    <a:pt x="17743" y="22117"/>
                  </a:moveTo>
                  <a:lnTo>
                    <a:pt x="23610" y="18764"/>
                  </a:lnTo>
                  <a:cubicBezTo>
                    <a:pt x="24728" y="18206"/>
                    <a:pt x="24728" y="15970"/>
                    <a:pt x="23610" y="14014"/>
                  </a:cubicBezTo>
                  <a:cubicBezTo>
                    <a:pt x="23051" y="12897"/>
                    <a:pt x="22213" y="12338"/>
                    <a:pt x="21375" y="11779"/>
                  </a:cubicBezTo>
                  <a:cubicBezTo>
                    <a:pt x="20537" y="11220"/>
                    <a:pt x="19978" y="11220"/>
                    <a:pt x="19140" y="11500"/>
                  </a:cubicBezTo>
                  <a:lnTo>
                    <a:pt x="13272" y="14853"/>
                  </a:lnTo>
                  <a:lnTo>
                    <a:pt x="7404" y="4794"/>
                  </a:lnTo>
                  <a:cubicBezTo>
                    <a:pt x="6846" y="3676"/>
                    <a:pt x="6007" y="3117"/>
                    <a:pt x="5169" y="2559"/>
                  </a:cubicBezTo>
                  <a:cubicBezTo>
                    <a:pt x="4331" y="2000"/>
                    <a:pt x="3493" y="2000"/>
                    <a:pt x="2934" y="2279"/>
                  </a:cubicBezTo>
                  <a:cubicBezTo>
                    <a:pt x="1816" y="3117"/>
                    <a:pt x="1816" y="5073"/>
                    <a:pt x="2934" y="7029"/>
                  </a:cubicBezTo>
                  <a:lnTo>
                    <a:pt x="8801" y="17088"/>
                  </a:lnTo>
                  <a:lnTo>
                    <a:pt x="2934" y="20441"/>
                  </a:lnTo>
                  <a:cubicBezTo>
                    <a:pt x="1816" y="21000"/>
                    <a:pt x="1816" y="23235"/>
                    <a:pt x="2934" y="25191"/>
                  </a:cubicBezTo>
                  <a:cubicBezTo>
                    <a:pt x="3493" y="26309"/>
                    <a:pt x="4331" y="26867"/>
                    <a:pt x="5169" y="27426"/>
                  </a:cubicBezTo>
                  <a:cubicBezTo>
                    <a:pt x="6007" y="27985"/>
                    <a:pt x="6566" y="27985"/>
                    <a:pt x="7404" y="27706"/>
                  </a:cubicBezTo>
                  <a:lnTo>
                    <a:pt x="13272" y="24353"/>
                  </a:lnTo>
                  <a:lnTo>
                    <a:pt x="19140" y="34411"/>
                  </a:lnTo>
                  <a:cubicBezTo>
                    <a:pt x="19699" y="35529"/>
                    <a:pt x="20537" y="36367"/>
                    <a:pt x="21375" y="36647"/>
                  </a:cubicBezTo>
                  <a:cubicBezTo>
                    <a:pt x="22213" y="37206"/>
                    <a:pt x="23051" y="37206"/>
                    <a:pt x="23610" y="36926"/>
                  </a:cubicBezTo>
                  <a:cubicBezTo>
                    <a:pt x="24728" y="36088"/>
                    <a:pt x="24728" y="34132"/>
                    <a:pt x="23610" y="32176"/>
                  </a:cubicBezTo>
                  <a:lnTo>
                    <a:pt x="17743" y="2211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29" name="Forma libre 340">
              <a:extLst>
                <a:ext uri="{FF2B5EF4-FFF2-40B4-BE49-F238E27FC236}">
                  <a16:creationId xmlns:a16="http://schemas.microsoft.com/office/drawing/2014/main" id="{25E8A697-66F0-7B43-B562-0D6BC28F7C1D}"/>
                </a:ext>
              </a:extLst>
            </p:cNvPr>
            <p:cNvSpPr/>
            <p:nvPr/>
          </p:nvSpPr>
          <p:spPr>
            <a:xfrm>
              <a:off x="10898095" y="2276816"/>
              <a:ext cx="391176" cy="363234"/>
            </a:xfrm>
            <a:custGeom>
              <a:avLst/>
              <a:gdLst>
                <a:gd name="connsiteX0" fmla="*/ 376227 w 391175"/>
                <a:gd name="connsiteY0" fmla="*/ 212341 h 363234"/>
                <a:gd name="connsiteX1" fmla="*/ 15228 w 391175"/>
                <a:gd name="connsiteY1" fmla="*/ 3900 h 363234"/>
                <a:gd name="connsiteX2" fmla="*/ 2096 w 391175"/>
                <a:gd name="connsiteY2" fmla="*/ 11444 h 363234"/>
                <a:gd name="connsiteX3" fmla="*/ 2096 w 391175"/>
                <a:gd name="connsiteY3" fmla="*/ 130753 h 363234"/>
                <a:gd name="connsiteX4" fmla="*/ 15228 w 391175"/>
                <a:gd name="connsiteY4" fmla="*/ 153385 h 363234"/>
                <a:gd name="connsiteX5" fmla="*/ 375948 w 391175"/>
                <a:gd name="connsiteY5" fmla="*/ 361826 h 363234"/>
                <a:gd name="connsiteX6" fmla="*/ 389080 w 391175"/>
                <a:gd name="connsiteY6" fmla="*/ 354281 h 363234"/>
                <a:gd name="connsiteX7" fmla="*/ 389080 w 391175"/>
                <a:gd name="connsiteY7" fmla="*/ 234973 h 363234"/>
                <a:gd name="connsiteX8" fmla="*/ 376227 w 391175"/>
                <a:gd name="connsiteY8" fmla="*/ 212341 h 36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175" h="363234">
                  <a:moveTo>
                    <a:pt x="376227" y="212341"/>
                  </a:moveTo>
                  <a:lnTo>
                    <a:pt x="15228" y="3900"/>
                  </a:lnTo>
                  <a:cubicBezTo>
                    <a:pt x="7963" y="-291"/>
                    <a:pt x="2096" y="3062"/>
                    <a:pt x="2096" y="11444"/>
                  </a:cubicBezTo>
                  <a:lnTo>
                    <a:pt x="2096" y="130753"/>
                  </a:lnTo>
                  <a:cubicBezTo>
                    <a:pt x="2096" y="139135"/>
                    <a:pt x="7963" y="149194"/>
                    <a:pt x="15228" y="153385"/>
                  </a:cubicBezTo>
                  <a:lnTo>
                    <a:pt x="375948" y="361826"/>
                  </a:lnTo>
                  <a:cubicBezTo>
                    <a:pt x="383212" y="366017"/>
                    <a:pt x="389080" y="362664"/>
                    <a:pt x="389080" y="354281"/>
                  </a:cubicBezTo>
                  <a:lnTo>
                    <a:pt x="389080" y="234973"/>
                  </a:lnTo>
                  <a:cubicBezTo>
                    <a:pt x="389080" y="226870"/>
                    <a:pt x="383212" y="216532"/>
                    <a:pt x="376227" y="212341"/>
                  </a:cubicBezTo>
                  <a:close/>
                </a:path>
              </a:pathLst>
            </a:custGeom>
            <a:solidFill>
              <a:srgbClr val="F0F6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0" name="Forma libre 341">
              <a:extLst>
                <a:ext uri="{FF2B5EF4-FFF2-40B4-BE49-F238E27FC236}">
                  <a16:creationId xmlns:a16="http://schemas.microsoft.com/office/drawing/2014/main" id="{F8586CCC-81F8-5247-9A83-19E60B25DE16}"/>
                </a:ext>
              </a:extLst>
            </p:cNvPr>
            <p:cNvSpPr/>
            <p:nvPr/>
          </p:nvSpPr>
          <p:spPr>
            <a:xfrm>
              <a:off x="10934977" y="2344423"/>
              <a:ext cx="86617" cy="106176"/>
            </a:xfrm>
            <a:custGeom>
              <a:avLst/>
              <a:gdLst>
                <a:gd name="connsiteX0" fmla="*/ 43728 w 86617"/>
                <a:gd name="connsiteY0" fmla="*/ 8102 h 106176"/>
                <a:gd name="connsiteX1" fmla="*/ 2096 w 86617"/>
                <a:gd name="connsiteY1" fmla="*/ 30175 h 106176"/>
                <a:gd name="connsiteX2" fmla="*/ 14949 w 86617"/>
                <a:gd name="connsiteY2" fmla="*/ 71248 h 106176"/>
                <a:gd name="connsiteX3" fmla="*/ 14949 w 86617"/>
                <a:gd name="connsiteY3" fmla="*/ 71248 h 106176"/>
                <a:gd name="connsiteX4" fmla="*/ 43728 w 86617"/>
                <a:gd name="connsiteY4" fmla="*/ 100866 h 106176"/>
                <a:gd name="connsiteX5" fmla="*/ 72507 w 86617"/>
                <a:gd name="connsiteY5" fmla="*/ 104778 h 106176"/>
                <a:gd name="connsiteX6" fmla="*/ 85360 w 86617"/>
                <a:gd name="connsiteY6" fmla="*/ 78792 h 106176"/>
                <a:gd name="connsiteX7" fmla="*/ 43728 w 86617"/>
                <a:gd name="connsiteY7" fmla="*/ 8102 h 10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617" h="106176">
                  <a:moveTo>
                    <a:pt x="43728" y="8102"/>
                  </a:moveTo>
                  <a:cubicBezTo>
                    <a:pt x="20816" y="-5310"/>
                    <a:pt x="2096" y="4469"/>
                    <a:pt x="2096" y="30175"/>
                  </a:cubicBezTo>
                  <a:cubicBezTo>
                    <a:pt x="2096" y="43307"/>
                    <a:pt x="7125" y="58116"/>
                    <a:pt x="14949" y="71248"/>
                  </a:cubicBezTo>
                  <a:lnTo>
                    <a:pt x="14949" y="71248"/>
                  </a:lnTo>
                  <a:cubicBezTo>
                    <a:pt x="22493" y="83543"/>
                    <a:pt x="32551" y="94440"/>
                    <a:pt x="43728" y="100866"/>
                  </a:cubicBezTo>
                  <a:cubicBezTo>
                    <a:pt x="54904" y="107292"/>
                    <a:pt x="64963" y="108410"/>
                    <a:pt x="72507" y="104778"/>
                  </a:cubicBezTo>
                  <a:cubicBezTo>
                    <a:pt x="80331" y="100866"/>
                    <a:pt x="85360" y="91925"/>
                    <a:pt x="85360" y="78792"/>
                  </a:cubicBezTo>
                  <a:cubicBezTo>
                    <a:pt x="85360" y="53087"/>
                    <a:pt x="66640" y="21513"/>
                    <a:pt x="43728" y="8102"/>
                  </a:cubicBezTo>
                  <a:close/>
                </a:path>
              </a:pathLst>
            </a:custGeom>
            <a:solidFill>
              <a:srgbClr val="EDDD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1" name="Forma libre 342">
              <a:extLst>
                <a:ext uri="{FF2B5EF4-FFF2-40B4-BE49-F238E27FC236}">
                  <a16:creationId xmlns:a16="http://schemas.microsoft.com/office/drawing/2014/main" id="{103B1011-C823-724F-AD27-7F4120658431}"/>
                </a:ext>
              </a:extLst>
            </p:cNvPr>
            <p:cNvSpPr/>
            <p:nvPr/>
          </p:nvSpPr>
          <p:spPr>
            <a:xfrm>
              <a:off x="10962639" y="2371634"/>
              <a:ext cx="30735" cy="39118"/>
            </a:xfrm>
            <a:custGeom>
              <a:avLst/>
              <a:gdLst>
                <a:gd name="connsiteX0" fmla="*/ 16066 w 30735"/>
                <a:gd name="connsiteY0" fmla="*/ 35097 h 39117"/>
                <a:gd name="connsiteX1" fmla="*/ 30037 w 30735"/>
                <a:gd name="connsiteY1" fmla="*/ 27832 h 39117"/>
                <a:gd name="connsiteX2" fmla="*/ 16066 w 30735"/>
                <a:gd name="connsiteY2" fmla="*/ 4082 h 39117"/>
                <a:gd name="connsiteX3" fmla="*/ 2096 w 30735"/>
                <a:gd name="connsiteY3" fmla="*/ 11347 h 39117"/>
                <a:gd name="connsiteX4" fmla="*/ 16066 w 30735"/>
                <a:gd name="connsiteY4" fmla="*/ 35097 h 3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35" h="39117">
                  <a:moveTo>
                    <a:pt x="16066" y="35097"/>
                  </a:moveTo>
                  <a:cubicBezTo>
                    <a:pt x="23890" y="39568"/>
                    <a:pt x="30037" y="36215"/>
                    <a:pt x="30037" y="27832"/>
                  </a:cubicBezTo>
                  <a:cubicBezTo>
                    <a:pt x="30037" y="19170"/>
                    <a:pt x="23890" y="8553"/>
                    <a:pt x="16066" y="4082"/>
                  </a:cubicBezTo>
                  <a:cubicBezTo>
                    <a:pt x="8522" y="-388"/>
                    <a:pt x="2096" y="2965"/>
                    <a:pt x="2096" y="11347"/>
                  </a:cubicBezTo>
                  <a:cubicBezTo>
                    <a:pt x="2096" y="20009"/>
                    <a:pt x="8522" y="30626"/>
                    <a:pt x="16066" y="35097"/>
                  </a:cubicBezTo>
                  <a:close/>
                </a:path>
              </a:pathLst>
            </a:custGeom>
            <a:solidFill>
              <a:srgbClr val="7150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2" name="Forma libre 343">
              <a:extLst>
                <a:ext uri="{FF2B5EF4-FFF2-40B4-BE49-F238E27FC236}">
                  <a16:creationId xmlns:a16="http://schemas.microsoft.com/office/drawing/2014/main" id="{08A86770-87D6-6B49-B431-2DFE9A21DA7D}"/>
                </a:ext>
              </a:extLst>
            </p:cNvPr>
            <p:cNvSpPr/>
            <p:nvPr/>
          </p:nvSpPr>
          <p:spPr>
            <a:xfrm>
              <a:off x="10947830" y="2403250"/>
              <a:ext cx="61470" cy="47500"/>
            </a:xfrm>
            <a:custGeom>
              <a:avLst/>
              <a:gdLst>
                <a:gd name="connsiteX0" fmla="*/ 30875 w 61470"/>
                <a:gd name="connsiteY0" fmla="*/ 6554 h 47499"/>
                <a:gd name="connsiteX1" fmla="*/ 2096 w 61470"/>
                <a:gd name="connsiteY1" fmla="*/ 12422 h 47499"/>
                <a:gd name="connsiteX2" fmla="*/ 2096 w 61470"/>
                <a:gd name="connsiteY2" fmla="*/ 12422 h 47499"/>
                <a:gd name="connsiteX3" fmla="*/ 30875 w 61470"/>
                <a:gd name="connsiteY3" fmla="*/ 42039 h 47499"/>
                <a:gd name="connsiteX4" fmla="*/ 59654 w 61470"/>
                <a:gd name="connsiteY4" fmla="*/ 45951 h 47499"/>
                <a:gd name="connsiteX5" fmla="*/ 30875 w 61470"/>
                <a:gd name="connsiteY5" fmla="*/ 6554 h 4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70" h="47499">
                  <a:moveTo>
                    <a:pt x="30875" y="6554"/>
                  </a:moveTo>
                  <a:cubicBezTo>
                    <a:pt x="17743" y="-1270"/>
                    <a:pt x="6287" y="1524"/>
                    <a:pt x="2096" y="12422"/>
                  </a:cubicBezTo>
                  <a:lnTo>
                    <a:pt x="2096" y="12422"/>
                  </a:lnTo>
                  <a:cubicBezTo>
                    <a:pt x="9640" y="24716"/>
                    <a:pt x="19699" y="35613"/>
                    <a:pt x="30875" y="42039"/>
                  </a:cubicBezTo>
                  <a:cubicBezTo>
                    <a:pt x="42051" y="48466"/>
                    <a:pt x="52110" y="49583"/>
                    <a:pt x="59654" y="45951"/>
                  </a:cubicBezTo>
                  <a:cubicBezTo>
                    <a:pt x="55463" y="30304"/>
                    <a:pt x="44007" y="14377"/>
                    <a:pt x="30875" y="6554"/>
                  </a:cubicBezTo>
                  <a:close/>
                </a:path>
              </a:pathLst>
            </a:custGeom>
            <a:solidFill>
              <a:srgbClr val="71509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3" name="Forma libre 344">
              <a:extLst>
                <a:ext uri="{FF2B5EF4-FFF2-40B4-BE49-F238E27FC236}">
                  <a16:creationId xmlns:a16="http://schemas.microsoft.com/office/drawing/2014/main" id="{B02F032B-7804-2543-8740-10B914B3E9D5}"/>
                </a:ext>
              </a:extLst>
            </p:cNvPr>
            <p:cNvSpPr/>
            <p:nvPr/>
          </p:nvSpPr>
          <p:spPr>
            <a:xfrm>
              <a:off x="11245403" y="2457589"/>
              <a:ext cx="64265" cy="83823"/>
            </a:xfrm>
            <a:custGeom>
              <a:avLst/>
              <a:gdLst>
                <a:gd name="connsiteX0" fmla="*/ 33390 w 64264"/>
                <a:gd name="connsiteY0" fmla="*/ 6421 h 83823"/>
                <a:gd name="connsiteX1" fmla="*/ 64404 w 64264"/>
                <a:gd name="connsiteY1" fmla="*/ 60348 h 83823"/>
                <a:gd name="connsiteX2" fmla="*/ 33110 w 64264"/>
                <a:gd name="connsiteY2" fmla="*/ 78230 h 83823"/>
                <a:gd name="connsiteX3" fmla="*/ 2096 w 64264"/>
                <a:gd name="connsiteY3" fmla="*/ 24304 h 83823"/>
                <a:gd name="connsiteX4" fmla="*/ 33390 w 64264"/>
                <a:gd name="connsiteY4" fmla="*/ 6421 h 8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64" h="83823">
                  <a:moveTo>
                    <a:pt x="33390" y="6421"/>
                  </a:moveTo>
                  <a:cubicBezTo>
                    <a:pt x="50713" y="16480"/>
                    <a:pt x="64404" y="40510"/>
                    <a:pt x="64404" y="60348"/>
                  </a:cubicBezTo>
                  <a:cubicBezTo>
                    <a:pt x="64404" y="80186"/>
                    <a:pt x="50434" y="88010"/>
                    <a:pt x="33110" y="78230"/>
                  </a:cubicBezTo>
                  <a:cubicBezTo>
                    <a:pt x="15787" y="68171"/>
                    <a:pt x="2096" y="44142"/>
                    <a:pt x="2096" y="24304"/>
                  </a:cubicBezTo>
                  <a:cubicBezTo>
                    <a:pt x="2096" y="4466"/>
                    <a:pt x="16066" y="-3637"/>
                    <a:pt x="33390" y="6421"/>
                  </a:cubicBezTo>
                  <a:close/>
                </a:path>
              </a:pathLst>
            </a:custGeom>
            <a:solidFill>
              <a:srgbClr val="E93E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4" name="Forma libre 345">
              <a:extLst>
                <a:ext uri="{FF2B5EF4-FFF2-40B4-BE49-F238E27FC236}">
                  <a16:creationId xmlns:a16="http://schemas.microsoft.com/office/drawing/2014/main" id="{96AFCA86-7291-814C-8104-DECC3DABA9DC}"/>
                </a:ext>
              </a:extLst>
            </p:cNvPr>
            <p:cNvSpPr/>
            <p:nvPr/>
          </p:nvSpPr>
          <p:spPr>
            <a:xfrm>
              <a:off x="11263634" y="2482128"/>
              <a:ext cx="27941" cy="44706"/>
            </a:xfrm>
            <a:custGeom>
              <a:avLst/>
              <a:gdLst>
                <a:gd name="connsiteX0" fmla="*/ 20187 w 27941"/>
                <a:gd name="connsiteY0" fmla="*/ 25191 h 44705"/>
                <a:gd name="connsiteX1" fmla="*/ 27173 w 27941"/>
                <a:gd name="connsiteY1" fmla="*/ 21279 h 44705"/>
                <a:gd name="connsiteX2" fmla="*/ 27173 w 27941"/>
                <a:gd name="connsiteY2" fmla="*/ 15691 h 44705"/>
                <a:gd name="connsiteX3" fmla="*/ 24658 w 27941"/>
                <a:gd name="connsiteY3" fmla="*/ 13176 h 44705"/>
                <a:gd name="connsiteX4" fmla="*/ 22143 w 27941"/>
                <a:gd name="connsiteY4" fmla="*/ 12897 h 44705"/>
                <a:gd name="connsiteX5" fmla="*/ 15158 w 27941"/>
                <a:gd name="connsiteY5" fmla="*/ 16808 h 44705"/>
                <a:gd name="connsiteX6" fmla="*/ 8452 w 27941"/>
                <a:gd name="connsiteY6" fmla="*/ 5073 h 44705"/>
                <a:gd name="connsiteX7" fmla="*/ 5937 w 27941"/>
                <a:gd name="connsiteY7" fmla="*/ 2558 h 44705"/>
                <a:gd name="connsiteX8" fmla="*/ 3423 w 27941"/>
                <a:gd name="connsiteY8" fmla="*/ 2279 h 44705"/>
                <a:gd name="connsiteX9" fmla="*/ 3423 w 27941"/>
                <a:gd name="connsiteY9" fmla="*/ 7867 h 44705"/>
                <a:gd name="connsiteX10" fmla="*/ 10129 w 27941"/>
                <a:gd name="connsiteY10" fmla="*/ 19603 h 44705"/>
                <a:gd name="connsiteX11" fmla="*/ 3143 w 27941"/>
                <a:gd name="connsiteY11" fmla="*/ 23514 h 44705"/>
                <a:gd name="connsiteX12" fmla="*/ 3143 w 27941"/>
                <a:gd name="connsiteY12" fmla="*/ 29103 h 44705"/>
                <a:gd name="connsiteX13" fmla="*/ 5658 w 27941"/>
                <a:gd name="connsiteY13" fmla="*/ 31617 h 44705"/>
                <a:gd name="connsiteX14" fmla="*/ 8173 w 27941"/>
                <a:gd name="connsiteY14" fmla="*/ 31897 h 44705"/>
                <a:gd name="connsiteX15" fmla="*/ 15158 w 27941"/>
                <a:gd name="connsiteY15" fmla="*/ 27985 h 44705"/>
                <a:gd name="connsiteX16" fmla="*/ 21864 w 27941"/>
                <a:gd name="connsiteY16" fmla="*/ 39720 h 44705"/>
                <a:gd name="connsiteX17" fmla="*/ 24379 w 27941"/>
                <a:gd name="connsiteY17" fmla="*/ 42235 h 44705"/>
                <a:gd name="connsiteX18" fmla="*/ 26893 w 27941"/>
                <a:gd name="connsiteY18" fmla="*/ 42514 h 44705"/>
                <a:gd name="connsiteX19" fmla="*/ 26893 w 27941"/>
                <a:gd name="connsiteY19" fmla="*/ 36926 h 44705"/>
                <a:gd name="connsiteX20" fmla="*/ 20187 w 27941"/>
                <a:gd name="connsiteY20" fmla="*/ 25191 h 4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1" h="44705">
                  <a:moveTo>
                    <a:pt x="20187" y="25191"/>
                  </a:moveTo>
                  <a:lnTo>
                    <a:pt x="27173" y="21279"/>
                  </a:lnTo>
                  <a:cubicBezTo>
                    <a:pt x="28570" y="20441"/>
                    <a:pt x="28570" y="17926"/>
                    <a:pt x="27173" y="15691"/>
                  </a:cubicBezTo>
                  <a:cubicBezTo>
                    <a:pt x="26614" y="14573"/>
                    <a:pt x="25496" y="13456"/>
                    <a:pt x="24658" y="13176"/>
                  </a:cubicBezTo>
                  <a:cubicBezTo>
                    <a:pt x="23820" y="12617"/>
                    <a:pt x="22982" y="12617"/>
                    <a:pt x="22143" y="12897"/>
                  </a:cubicBezTo>
                  <a:lnTo>
                    <a:pt x="15158" y="16808"/>
                  </a:lnTo>
                  <a:lnTo>
                    <a:pt x="8452" y="5073"/>
                  </a:lnTo>
                  <a:cubicBezTo>
                    <a:pt x="7614" y="3956"/>
                    <a:pt x="6776" y="2838"/>
                    <a:pt x="5937" y="2558"/>
                  </a:cubicBezTo>
                  <a:cubicBezTo>
                    <a:pt x="5099" y="2000"/>
                    <a:pt x="4261" y="2000"/>
                    <a:pt x="3423" y="2279"/>
                  </a:cubicBezTo>
                  <a:cubicBezTo>
                    <a:pt x="2026" y="3117"/>
                    <a:pt x="2026" y="5632"/>
                    <a:pt x="3423" y="7867"/>
                  </a:cubicBezTo>
                  <a:lnTo>
                    <a:pt x="10129" y="19603"/>
                  </a:lnTo>
                  <a:lnTo>
                    <a:pt x="3143" y="23514"/>
                  </a:lnTo>
                  <a:cubicBezTo>
                    <a:pt x="1746" y="24353"/>
                    <a:pt x="1746" y="26867"/>
                    <a:pt x="3143" y="29103"/>
                  </a:cubicBezTo>
                  <a:cubicBezTo>
                    <a:pt x="3702" y="30220"/>
                    <a:pt x="4820" y="31338"/>
                    <a:pt x="5658" y="31617"/>
                  </a:cubicBezTo>
                  <a:cubicBezTo>
                    <a:pt x="6496" y="32176"/>
                    <a:pt x="7335" y="32176"/>
                    <a:pt x="8173" y="31897"/>
                  </a:cubicBezTo>
                  <a:lnTo>
                    <a:pt x="15158" y="27985"/>
                  </a:lnTo>
                  <a:lnTo>
                    <a:pt x="21864" y="39720"/>
                  </a:lnTo>
                  <a:cubicBezTo>
                    <a:pt x="22702" y="40838"/>
                    <a:pt x="23540" y="41955"/>
                    <a:pt x="24379" y="42235"/>
                  </a:cubicBezTo>
                  <a:cubicBezTo>
                    <a:pt x="25217" y="42794"/>
                    <a:pt x="26055" y="42794"/>
                    <a:pt x="26893" y="42514"/>
                  </a:cubicBezTo>
                  <a:cubicBezTo>
                    <a:pt x="28290" y="41676"/>
                    <a:pt x="28290" y="39161"/>
                    <a:pt x="26893" y="36926"/>
                  </a:cubicBezTo>
                  <a:lnTo>
                    <a:pt x="20187" y="25191"/>
                  </a:lnTo>
                  <a:close/>
                </a:path>
              </a:pathLst>
            </a:custGeom>
            <a:solidFill>
              <a:srgbClr val="F0F6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5" name="Forma libre 346">
              <a:extLst>
                <a:ext uri="{FF2B5EF4-FFF2-40B4-BE49-F238E27FC236}">
                  <a16:creationId xmlns:a16="http://schemas.microsoft.com/office/drawing/2014/main" id="{30C49F0E-21E4-7D42-8C0C-795C2A2E6B9A}"/>
                </a:ext>
              </a:extLst>
            </p:cNvPr>
            <p:cNvSpPr/>
            <p:nvPr/>
          </p:nvSpPr>
          <p:spPr>
            <a:xfrm>
              <a:off x="10897815" y="2478272"/>
              <a:ext cx="391176" cy="363234"/>
            </a:xfrm>
            <a:custGeom>
              <a:avLst/>
              <a:gdLst>
                <a:gd name="connsiteX0" fmla="*/ 376507 w 391175"/>
                <a:gd name="connsiteY0" fmla="*/ 212341 h 363234"/>
                <a:gd name="connsiteX1" fmla="*/ 15228 w 391175"/>
                <a:gd name="connsiteY1" fmla="*/ 3900 h 363234"/>
                <a:gd name="connsiteX2" fmla="*/ 2096 w 391175"/>
                <a:gd name="connsiteY2" fmla="*/ 11444 h 363234"/>
                <a:gd name="connsiteX3" fmla="*/ 2096 w 391175"/>
                <a:gd name="connsiteY3" fmla="*/ 130753 h 363234"/>
                <a:gd name="connsiteX4" fmla="*/ 15228 w 391175"/>
                <a:gd name="connsiteY4" fmla="*/ 153385 h 363234"/>
                <a:gd name="connsiteX5" fmla="*/ 376227 w 391175"/>
                <a:gd name="connsiteY5" fmla="*/ 361546 h 363234"/>
                <a:gd name="connsiteX6" fmla="*/ 389359 w 391175"/>
                <a:gd name="connsiteY6" fmla="*/ 354002 h 363234"/>
                <a:gd name="connsiteX7" fmla="*/ 389359 w 391175"/>
                <a:gd name="connsiteY7" fmla="*/ 234694 h 363234"/>
                <a:gd name="connsiteX8" fmla="*/ 376507 w 391175"/>
                <a:gd name="connsiteY8" fmla="*/ 212341 h 36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175" h="363234">
                  <a:moveTo>
                    <a:pt x="376507" y="212341"/>
                  </a:moveTo>
                  <a:lnTo>
                    <a:pt x="15228" y="3900"/>
                  </a:lnTo>
                  <a:cubicBezTo>
                    <a:pt x="7963" y="-291"/>
                    <a:pt x="2096" y="3062"/>
                    <a:pt x="2096" y="11444"/>
                  </a:cubicBezTo>
                  <a:lnTo>
                    <a:pt x="2096" y="130753"/>
                  </a:lnTo>
                  <a:cubicBezTo>
                    <a:pt x="2096" y="139135"/>
                    <a:pt x="7963" y="149194"/>
                    <a:pt x="15228" y="153385"/>
                  </a:cubicBezTo>
                  <a:lnTo>
                    <a:pt x="376227" y="361546"/>
                  </a:lnTo>
                  <a:cubicBezTo>
                    <a:pt x="383492" y="365737"/>
                    <a:pt x="389359" y="362384"/>
                    <a:pt x="389359" y="354002"/>
                  </a:cubicBezTo>
                  <a:lnTo>
                    <a:pt x="389359" y="234694"/>
                  </a:lnTo>
                  <a:cubicBezTo>
                    <a:pt x="389359" y="226591"/>
                    <a:pt x="383492" y="216532"/>
                    <a:pt x="376507" y="212341"/>
                  </a:cubicBezTo>
                  <a:close/>
                </a:path>
              </a:pathLst>
            </a:custGeom>
            <a:solidFill>
              <a:srgbClr val="F0F6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6" name="Forma libre 347">
              <a:extLst>
                <a:ext uri="{FF2B5EF4-FFF2-40B4-BE49-F238E27FC236}">
                  <a16:creationId xmlns:a16="http://schemas.microsoft.com/office/drawing/2014/main" id="{3C3079E9-C465-4F41-A852-2A630ECC4EBA}"/>
                </a:ext>
              </a:extLst>
            </p:cNvPr>
            <p:cNvSpPr/>
            <p:nvPr/>
          </p:nvSpPr>
          <p:spPr>
            <a:xfrm>
              <a:off x="10934977" y="2545879"/>
              <a:ext cx="86617" cy="106176"/>
            </a:xfrm>
            <a:custGeom>
              <a:avLst/>
              <a:gdLst>
                <a:gd name="connsiteX0" fmla="*/ 43728 w 86617"/>
                <a:gd name="connsiteY0" fmla="*/ 8102 h 106176"/>
                <a:gd name="connsiteX1" fmla="*/ 2096 w 86617"/>
                <a:gd name="connsiteY1" fmla="*/ 30175 h 106176"/>
                <a:gd name="connsiteX2" fmla="*/ 14949 w 86617"/>
                <a:gd name="connsiteY2" fmla="*/ 71248 h 106176"/>
                <a:gd name="connsiteX3" fmla="*/ 14949 w 86617"/>
                <a:gd name="connsiteY3" fmla="*/ 71248 h 106176"/>
                <a:gd name="connsiteX4" fmla="*/ 43728 w 86617"/>
                <a:gd name="connsiteY4" fmla="*/ 100866 h 106176"/>
                <a:gd name="connsiteX5" fmla="*/ 72507 w 86617"/>
                <a:gd name="connsiteY5" fmla="*/ 104778 h 106176"/>
                <a:gd name="connsiteX6" fmla="*/ 85360 w 86617"/>
                <a:gd name="connsiteY6" fmla="*/ 78793 h 106176"/>
                <a:gd name="connsiteX7" fmla="*/ 43728 w 86617"/>
                <a:gd name="connsiteY7" fmla="*/ 8102 h 106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617" h="106176">
                  <a:moveTo>
                    <a:pt x="43728" y="8102"/>
                  </a:moveTo>
                  <a:cubicBezTo>
                    <a:pt x="20816" y="-5310"/>
                    <a:pt x="2096" y="4469"/>
                    <a:pt x="2096" y="30175"/>
                  </a:cubicBezTo>
                  <a:cubicBezTo>
                    <a:pt x="2096" y="43307"/>
                    <a:pt x="7125" y="58116"/>
                    <a:pt x="14949" y="71248"/>
                  </a:cubicBezTo>
                  <a:lnTo>
                    <a:pt x="14949" y="71248"/>
                  </a:lnTo>
                  <a:cubicBezTo>
                    <a:pt x="22493" y="83543"/>
                    <a:pt x="32551" y="94440"/>
                    <a:pt x="43728" y="100866"/>
                  </a:cubicBezTo>
                  <a:cubicBezTo>
                    <a:pt x="54904" y="107292"/>
                    <a:pt x="64963" y="108410"/>
                    <a:pt x="72507" y="104778"/>
                  </a:cubicBezTo>
                  <a:cubicBezTo>
                    <a:pt x="80331" y="100866"/>
                    <a:pt x="85360" y="91925"/>
                    <a:pt x="85360" y="78793"/>
                  </a:cubicBezTo>
                  <a:cubicBezTo>
                    <a:pt x="85360" y="53087"/>
                    <a:pt x="66640" y="21513"/>
                    <a:pt x="43728" y="8102"/>
                  </a:cubicBezTo>
                  <a:close/>
                </a:path>
              </a:pathLst>
            </a:custGeom>
            <a:solidFill>
              <a:srgbClr val="FBDE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7" name="Forma libre 348">
              <a:extLst>
                <a:ext uri="{FF2B5EF4-FFF2-40B4-BE49-F238E27FC236}">
                  <a16:creationId xmlns:a16="http://schemas.microsoft.com/office/drawing/2014/main" id="{AE654165-F4E9-7844-A972-5F3DEDF759ED}"/>
                </a:ext>
              </a:extLst>
            </p:cNvPr>
            <p:cNvSpPr/>
            <p:nvPr/>
          </p:nvSpPr>
          <p:spPr>
            <a:xfrm>
              <a:off x="10962639" y="2573089"/>
              <a:ext cx="30735" cy="39118"/>
            </a:xfrm>
            <a:custGeom>
              <a:avLst/>
              <a:gdLst>
                <a:gd name="connsiteX0" fmla="*/ 16066 w 30735"/>
                <a:gd name="connsiteY0" fmla="*/ 35097 h 39117"/>
                <a:gd name="connsiteX1" fmla="*/ 30037 w 30735"/>
                <a:gd name="connsiteY1" fmla="*/ 27832 h 39117"/>
                <a:gd name="connsiteX2" fmla="*/ 16066 w 30735"/>
                <a:gd name="connsiteY2" fmla="*/ 4082 h 39117"/>
                <a:gd name="connsiteX3" fmla="*/ 2096 w 30735"/>
                <a:gd name="connsiteY3" fmla="*/ 11347 h 39117"/>
                <a:gd name="connsiteX4" fmla="*/ 16066 w 30735"/>
                <a:gd name="connsiteY4" fmla="*/ 35097 h 3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35" h="39117">
                  <a:moveTo>
                    <a:pt x="16066" y="35097"/>
                  </a:moveTo>
                  <a:cubicBezTo>
                    <a:pt x="23890" y="39568"/>
                    <a:pt x="30037" y="36215"/>
                    <a:pt x="30037" y="27832"/>
                  </a:cubicBezTo>
                  <a:cubicBezTo>
                    <a:pt x="30037" y="19450"/>
                    <a:pt x="23890" y="8553"/>
                    <a:pt x="16066" y="4082"/>
                  </a:cubicBezTo>
                  <a:cubicBezTo>
                    <a:pt x="8522" y="-388"/>
                    <a:pt x="2096" y="2965"/>
                    <a:pt x="2096" y="11347"/>
                  </a:cubicBezTo>
                  <a:cubicBezTo>
                    <a:pt x="2096" y="19729"/>
                    <a:pt x="8522" y="30626"/>
                    <a:pt x="16066" y="35097"/>
                  </a:cubicBezTo>
                  <a:close/>
                </a:path>
              </a:pathLst>
            </a:custGeom>
            <a:solidFill>
              <a:srgbClr val="E948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8" name="Forma libre 349">
              <a:extLst>
                <a:ext uri="{FF2B5EF4-FFF2-40B4-BE49-F238E27FC236}">
                  <a16:creationId xmlns:a16="http://schemas.microsoft.com/office/drawing/2014/main" id="{34CC7B62-E0C1-874C-8674-3E41B1F8CED1}"/>
                </a:ext>
              </a:extLst>
            </p:cNvPr>
            <p:cNvSpPr/>
            <p:nvPr/>
          </p:nvSpPr>
          <p:spPr>
            <a:xfrm>
              <a:off x="10947830" y="2604706"/>
              <a:ext cx="61470" cy="47500"/>
            </a:xfrm>
            <a:custGeom>
              <a:avLst/>
              <a:gdLst>
                <a:gd name="connsiteX0" fmla="*/ 30875 w 61470"/>
                <a:gd name="connsiteY0" fmla="*/ 6554 h 47499"/>
                <a:gd name="connsiteX1" fmla="*/ 2096 w 61470"/>
                <a:gd name="connsiteY1" fmla="*/ 12421 h 47499"/>
                <a:gd name="connsiteX2" fmla="*/ 2096 w 61470"/>
                <a:gd name="connsiteY2" fmla="*/ 12421 h 47499"/>
                <a:gd name="connsiteX3" fmla="*/ 30875 w 61470"/>
                <a:gd name="connsiteY3" fmla="*/ 42039 h 47499"/>
                <a:gd name="connsiteX4" fmla="*/ 59654 w 61470"/>
                <a:gd name="connsiteY4" fmla="*/ 45951 h 47499"/>
                <a:gd name="connsiteX5" fmla="*/ 30875 w 61470"/>
                <a:gd name="connsiteY5" fmla="*/ 6554 h 4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470" h="47499">
                  <a:moveTo>
                    <a:pt x="30875" y="6554"/>
                  </a:moveTo>
                  <a:cubicBezTo>
                    <a:pt x="17743" y="-1270"/>
                    <a:pt x="6287" y="1524"/>
                    <a:pt x="2096" y="12421"/>
                  </a:cubicBezTo>
                  <a:lnTo>
                    <a:pt x="2096" y="12421"/>
                  </a:lnTo>
                  <a:cubicBezTo>
                    <a:pt x="9640" y="24716"/>
                    <a:pt x="19699" y="35613"/>
                    <a:pt x="30875" y="42039"/>
                  </a:cubicBezTo>
                  <a:cubicBezTo>
                    <a:pt x="42051" y="48466"/>
                    <a:pt x="52110" y="49583"/>
                    <a:pt x="59654" y="45951"/>
                  </a:cubicBezTo>
                  <a:cubicBezTo>
                    <a:pt x="55463" y="30304"/>
                    <a:pt x="44007" y="14377"/>
                    <a:pt x="30875" y="6554"/>
                  </a:cubicBezTo>
                  <a:close/>
                </a:path>
              </a:pathLst>
            </a:custGeom>
            <a:solidFill>
              <a:srgbClr val="E948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39" name="Forma libre 350">
              <a:extLst>
                <a:ext uri="{FF2B5EF4-FFF2-40B4-BE49-F238E27FC236}">
                  <a16:creationId xmlns:a16="http://schemas.microsoft.com/office/drawing/2014/main" id="{9476111A-BF9D-B641-84D0-487B2685A6ED}"/>
                </a:ext>
              </a:extLst>
            </p:cNvPr>
            <p:cNvSpPr/>
            <p:nvPr/>
          </p:nvSpPr>
          <p:spPr>
            <a:xfrm>
              <a:off x="11245403" y="2659044"/>
              <a:ext cx="64265" cy="83823"/>
            </a:xfrm>
            <a:custGeom>
              <a:avLst/>
              <a:gdLst>
                <a:gd name="connsiteX0" fmla="*/ 33390 w 64264"/>
                <a:gd name="connsiteY0" fmla="*/ 6421 h 83823"/>
                <a:gd name="connsiteX1" fmla="*/ 64404 w 64264"/>
                <a:gd name="connsiteY1" fmla="*/ 60348 h 83823"/>
                <a:gd name="connsiteX2" fmla="*/ 33110 w 64264"/>
                <a:gd name="connsiteY2" fmla="*/ 78230 h 83823"/>
                <a:gd name="connsiteX3" fmla="*/ 2096 w 64264"/>
                <a:gd name="connsiteY3" fmla="*/ 24304 h 83823"/>
                <a:gd name="connsiteX4" fmla="*/ 33390 w 64264"/>
                <a:gd name="connsiteY4" fmla="*/ 6421 h 8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64" h="83823">
                  <a:moveTo>
                    <a:pt x="33390" y="6421"/>
                  </a:moveTo>
                  <a:cubicBezTo>
                    <a:pt x="50713" y="16480"/>
                    <a:pt x="64404" y="40510"/>
                    <a:pt x="64404" y="60348"/>
                  </a:cubicBezTo>
                  <a:cubicBezTo>
                    <a:pt x="64404" y="80186"/>
                    <a:pt x="50434" y="88009"/>
                    <a:pt x="33110" y="78230"/>
                  </a:cubicBezTo>
                  <a:cubicBezTo>
                    <a:pt x="15787" y="68171"/>
                    <a:pt x="2096" y="44142"/>
                    <a:pt x="2096" y="24304"/>
                  </a:cubicBezTo>
                  <a:cubicBezTo>
                    <a:pt x="2096" y="4466"/>
                    <a:pt x="16066" y="-3637"/>
                    <a:pt x="33390" y="6421"/>
                  </a:cubicBezTo>
                  <a:close/>
                </a:path>
              </a:pathLst>
            </a:custGeom>
            <a:solidFill>
              <a:srgbClr val="E93E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0" name="Forma libre 351">
              <a:extLst>
                <a:ext uri="{FF2B5EF4-FFF2-40B4-BE49-F238E27FC236}">
                  <a16:creationId xmlns:a16="http://schemas.microsoft.com/office/drawing/2014/main" id="{AA8F479F-399B-234A-BF15-86997B1C9C47}"/>
                </a:ext>
              </a:extLst>
            </p:cNvPr>
            <p:cNvSpPr/>
            <p:nvPr/>
          </p:nvSpPr>
          <p:spPr>
            <a:xfrm>
              <a:off x="11263634" y="2683583"/>
              <a:ext cx="27941" cy="44706"/>
            </a:xfrm>
            <a:custGeom>
              <a:avLst/>
              <a:gdLst>
                <a:gd name="connsiteX0" fmla="*/ 20187 w 27941"/>
                <a:gd name="connsiteY0" fmla="*/ 25191 h 44705"/>
                <a:gd name="connsiteX1" fmla="*/ 27173 w 27941"/>
                <a:gd name="connsiteY1" fmla="*/ 21279 h 44705"/>
                <a:gd name="connsiteX2" fmla="*/ 27173 w 27941"/>
                <a:gd name="connsiteY2" fmla="*/ 15691 h 44705"/>
                <a:gd name="connsiteX3" fmla="*/ 24658 w 27941"/>
                <a:gd name="connsiteY3" fmla="*/ 13176 h 44705"/>
                <a:gd name="connsiteX4" fmla="*/ 22143 w 27941"/>
                <a:gd name="connsiteY4" fmla="*/ 12897 h 44705"/>
                <a:gd name="connsiteX5" fmla="*/ 15158 w 27941"/>
                <a:gd name="connsiteY5" fmla="*/ 16809 h 44705"/>
                <a:gd name="connsiteX6" fmla="*/ 8452 w 27941"/>
                <a:gd name="connsiteY6" fmla="*/ 5073 h 44705"/>
                <a:gd name="connsiteX7" fmla="*/ 5937 w 27941"/>
                <a:gd name="connsiteY7" fmla="*/ 2559 h 44705"/>
                <a:gd name="connsiteX8" fmla="*/ 3423 w 27941"/>
                <a:gd name="connsiteY8" fmla="*/ 2279 h 44705"/>
                <a:gd name="connsiteX9" fmla="*/ 3423 w 27941"/>
                <a:gd name="connsiteY9" fmla="*/ 7867 h 44705"/>
                <a:gd name="connsiteX10" fmla="*/ 10129 w 27941"/>
                <a:gd name="connsiteY10" fmla="*/ 19603 h 44705"/>
                <a:gd name="connsiteX11" fmla="*/ 3143 w 27941"/>
                <a:gd name="connsiteY11" fmla="*/ 23514 h 44705"/>
                <a:gd name="connsiteX12" fmla="*/ 3143 w 27941"/>
                <a:gd name="connsiteY12" fmla="*/ 29103 h 44705"/>
                <a:gd name="connsiteX13" fmla="*/ 5658 w 27941"/>
                <a:gd name="connsiteY13" fmla="*/ 31617 h 44705"/>
                <a:gd name="connsiteX14" fmla="*/ 8173 w 27941"/>
                <a:gd name="connsiteY14" fmla="*/ 31897 h 44705"/>
                <a:gd name="connsiteX15" fmla="*/ 15158 w 27941"/>
                <a:gd name="connsiteY15" fmla="*/ 27985 h 44705"/>
                <a:gd name="connsiteX16" fmla="*/ 21864 w 27941"/>
                <a:gd name="connsiteY16" fmla="*/ 39720 h 44705"/>
                <a:gd name="connsiteX17" fmla="*/ 24379 w 27941"/>
                <a:gd name="connsiteY17" fmla="*/ 42235 h 44705"/>
                <a:gd name="connsiteX18" fmla="*/ 26893 w 27941"/>
                <a:gd name="connsiteY18" fmla="*/ 42514 h 44705"/>
                <a:gd name="connsiteX19" fmla="*/ 26893 w 27941"/>
                <a:gd name="connsiteY19" fmla="*/ 36926 h 44705"/>
                <a:gd name="connsiteX20" fmla="*/ 20187 w 27941"/>
                <a:gd name="connsiteY20" fmla="*/ 25191 h 44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1" h="44705">
                  <a:moveTo>
                    <a:pt x="20187" y="25191"/>
                  </a:moveTo>
                  <a:lnTo>
                    <a:pt x="27173" y="21279"/>
                  </a:lnTo>
                  <a:cubicBezTo>
                    <a:pt x="28570" y="20441"/>
                    <a:pt x="28570" y="17926"/>
                    <a:pt x="27173" y="15691"/>
                  </a:cubicBezTo>
                  <a:cubicBezTo>
                    <a:pt x="26614" y="14573"/>
                    <a:pt x="25496" y="13456"/>
                    <a:pt x="24658" y="13176"/>
                  </a:cubicBezTo>
                  <a:cubicBezTo>
                    <a:pt x="23820" y="12617"/>
                    <a:pt x="22982" y="12617"/>
                    <a:pt x="22143" y="12897"/>
                  </a:cubicBezTo>
                  <a:lnTo>
                    <a:pt x="15158" y="16809"/>
                  </a:lnTo>
                  <a:lnTo>
                    <a:pt x="8452" y="5073"/>
                  </a:lnTo>
                  <a:cubicBezTo>
                    <a:pt x="7614" y="3956"/>
                    <a:pt x="6776" y="2838"/>
                    <a:pt x="5937" y="2559"/>
                  </a:cubicBezTo>
                  <a:cubicBezTo>
                    <a:pt x="5099" y="2000"/>
                    <a:pt x="4261" y="2000"/>
                    <a:pt x="3423" y="2279"/>
                  </a:cubicBezTo>
                  <a:cubicBezTo>
                    <a:pt x="2026" y="3117"/>
                    <a:pt x="2026" y="5632"/>
                    <a:pt x="3423" y="7867"/>
                  </a:cubicBezTo>
                  <a:lnTo>
                    <a:pt x="10129" y="19603"/>
                  </a:lnTo>
                  <a:lnTo>
                    <a:pt x="3143" y="23514"/>
                  </a:lnTo>
                  <a:cubicBezTo>
                    <a:pt x="1746" y="24353"/>
                    <a:pt x="1746" y="26867"/>
                    <a:pt x="3143" y="29103"/>
                  </a:cubicBezTo>
                  <a:cubicBezTo>
                    <a:pt x="3702" y="30220"/>
                    <a:pt x="4820" y="31338"/>
                    <a:pt x="5658" y="31617"/>
                  </a:cubicBezTo>
                  <a:cubicBezTo>
                    <a:pt x="6496" y="32176"/>
                    <a:pt x="7335" y="32176"/>
                    <a:pt x="8173" y="31897"/>
                  </a:cubicBezTo>
                  <a:lnTo>
                    <a:pt x="15158" y="27985"/>
                  </a:lnTo>
                  <a:lnTo>
                    <a:pt x="21864" y="39720"/>
                  </a:lnTo>
                  <a:cubicBezTo>
                    <a:pt x="22702" y="40838"/>
                    <a:pt x="23540" y="41956"/>
                    <a:pt x="24379" y="42235"/>
                  </a:cubicBezTo>
                  <a:cubicBezTo>
                    <a:pt x="25217" y="42794"/>
                    <a:pt x="26055" y="42794"/>
                    <a:pt x="26893" y="42514"/>
                  </a:cubicBezTo>
                  <a:cubicBezTo>
                    <a:pt x="28290" y="41676"/>
                    <a:pt x="28290" y="39161"/>
                    <a:pt x="26893" y="36926"/>
                  </a:cubicBezTo>
                  <a:lnTo>
                    <a:pt x="20187" y="25191"/>
                  </a:lnTo>
                  <a:close/>
                </a:path>
              </a:pathLst>
            </a:custGeom>
            <a:solidFill>
              <a:srgbClr val="F0F6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1" name="Forma libre 352">
              <a:extLst>
                <a:ext uri="{FF2B5EF4-FFF2-40B4-BE49-F238E27FC236}">
                  <a16:creationId xmlns:a16="http://schemas.microsoft.com/office/drawing/2014/main" id="{5D03F5D3-4991-4442-B7FC-146510FB1936}"/>
                </a:ext>
              </a:extLst>
            </p:cNvPr>
            <p:cNvSpPr/>
            <p:nvPr/>
          </p:nvSpPr>
          <p:spPr>
            <a:xfrm>
              <a:off x="10795324" y="1804919"/>
              <a:ext cx="36323" cy="61470"/>
            </a:xfrm>
            <a:custGeom>
              <a:avLst/>
              <a:gdLst>
                <a:gd name="connsiteX0" fmla="*/ 22440 w 36323"/>
                <a:gd name="connsiteY0" fmla="*/ 59195 h 61470"/>
                <a:gd name="connsiteX1" fmla="*/ 17690 w 36323"/>
                <a:gd name="connsiteY1" fmla="*/ 4431 h 61470"/>
                <a:gd name="connsiteX2" fmla="*/ 10425 w 36323"/>
                <a:gd name="connsiteY2" fmla="*/ 59754 h 61470"/>
                <a:gd name="connsiteX3" fmla="*/ 22440 w 36323"/>
                <a:gd name="connsiteY3" fmla="*/ 59195 h 6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23" h="61470">
                  <a:moveTo>
                    <a:pt x="22440" y="59195"/>
                  </a:moveTo>
                  <a:cubicBezTo>
                    <a:pt x="35851" y="47460"/>
                    <a:pt x="47587" y="-10099"/>
                    <a:pt x="17690" y="4431"/>
                  </a:cubicBezTo>
                  <a:cubicBezTo>
                    <a:pt x="-12487" y="18960"/>
                    <a:pt x="10425" y="59754"/>
                    <a:pt x="10425" y="59754"/>
                  </a:cubicBezTo>
                  <a:lnTo>
                    <a:pt x="22440" y="59195"/>
                  </a:lnTo>
                  <a:close/>
                </a:path>
              </a:pathLst>
            </a:custGeom>
            <a:solidFill>
              <a:srgbClr val="282E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2" name="Forma libre 353">
              <a:extLst>
                <a:ext uri="{FF2B5EF4-FFF2-40B4-BE49-F238E27FC236}">
                  <a16:creationId xmlns:a16="http://schemas.microsoft.com/office/drawing/2014/main" id="{D121D8F9-EE0F-0744-A269-13FC649BDC7D}"/>
                </a:ext>
              </a:extLst>
            </p:cNvPr>
            <p:cNvSpPr/>
            <p:nvPr/>
          </p:nvSpPr>
          <p:spPr>
            <a:xfrm>
              <a:off x="10782009" y="1888283"/>
              <a:ext cx="100588" cy="103382"/>
            </a:xfrm>
            <a:custGeom>
              <a:avLst/>
              <a:gdLst>
                <a:gd name="connsiteX0" fmla="*/ 44137 w 100588"/>
                <a:gd name="connsiteY0" fmla="*/ 100728 h 103382"/>
                <a:gd name="connsiteX1" fmla="*/ 97225 w 100588"/>
                <a:gd name="connsiteY1" fmla="*/ 88434 h 103382"/>
                <a:gd name="connsiteX2" fmla="*/ 81019 w 100588"/>
                <a:gd name="connsiteY2" fmla="*/ 64684 h 103382"/>
                <a:gd name="connsiteX3" fmla="*/ 78784 w 100588"/>
                <a:gd name="connsiteY3" fmla="*/ 49875 h 103382"/>
                <a:gd name="connsiteX4" fmla="*/ 86607 w 100588"/>
                <a:gd name="connsiteY4" fmla="*/ 18860 h 103382"/>
                <a:gd name="connsiteX5" fmla="*/ 32122 w 100588"/>
                <a:gd name="connsiteY5" fmla="*/ 2096 h 103382"/>
                <a:gd name="connsiteX6" fmla="*/ 29049 w 100588"/>
                <a:gd name="connsiteY6" fmla="*/ 40934 h 103382"/>
                <a:gd name="connsiteX7" fmla="*/ 27652 w 100588"/>
                <a:gd name="connsiteY7" fmla="*/ 45684 h 103382"/>
                <a:gd name="connsiteX8" fmla="*/ 6137 w 100588"/>
                <a:gd name="connsiteY8" fmla="*/ 61051 h 103382"/>
                <a:gd name="connsiteX9" fmla="*/ 44137 w 100588"/>
                <a:gd name="connsiteY9" fmla="*/ 100728 h 10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588" h="103382">
                  <a:moveTo>
                    <a:pt x="44137" y="100728"/>
                  </a:moveTo>
                  <a:cubicBezTo>
                    <a:pt x="71519" y="107992"/>
                    <a:pt x="90799" y="94581"/>
                    <a:pt x="97225" y="88434"/>
                  </a:cubicBezTo>
                  <a:cubicBezTo>
                    <a:pt x="103651" y="82007"/>
                    <a:pt x="86607" y="72787"/>
                    <a:pt x="81019" y="64684"/>
                  </a:cubicBezTo>
                  <a:cubicBezTo>
                    <a:pt x="78504" y="61331"/>
                    <a:pt x="78225" y="56301"/>
                    <a:pt x="78784" y="49875"/>
                  </a:cubicBezTo>
                  <a:cubicBezTo>
                    <a:pt x="79622" y="41493"/>
                    <a:pt x="82975" y="30596"/>
                    <a:pt x="86607" y="18860"/>
                  </a:cubicBezTo>
                  <a:lnTo>
                    <a:pt x="32122" y="2096"/>
                  </a:lnTo>
                  <a:cubicBezTo>
                    <a:pt x="32122" y="2096"/>
                    <a:pt x="30446" y="30316"/>
                    <a:pt x="29049" y="40934"/>
                  </a:cubicBezTo>
                  <a:cubicBezTo>
                    <a:pt x="28769" y="42890"/>
                    <a:pt x="28490" y="44287"/>
                    <a:pt x="27652" y="45684"/>
                  </a:cubicBezTo>
                  <a:cubicBezTo>
                    <a:pt x="24858" y="51831"/>
                    <a:pt x="17872" y="53787"/>
                    <a:pt x="6137" y="61051"/>
                  </a:cubicBezTo>
                  <a:cubicBezTo>
                    <a:pt x="-7834" y="69992"/>
                    <a:pt x="16755" y="93463"/>
                    <a:pt x="44137" y="100728"/>
                  </a:cubicBezTo>
                  <a:close/>
                </a:path>
              </a:pathLst>
            </a:custGeom>
            <a:solidFill>
              <a:srgbClr val="F7B7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3" name="Forma libre 354">
              <a:extLst>
                <a:ext uri="{FF2B5EF4-FFF2-40B4-BE49-F238E27FC236}">
                  <a16:creationId xmlns:a16="http://schemas.microsoft.com/office/drawing/2014/main" id="{89F70DBE-D794-0B42-88A3-7C6FCC3CEFE9}"/>
                </a:ext>
              </a:extLst>
            </p:cNvPr>
            <p:cNvSpPr/>
            <p:nvPr/>
          </p:nvSpPr>
          <p:spPr>
            <a:xfrm>
              <a:off x="10808962" y="1888561"/>
              <a:ext cx="61470" cy="55882"/>
            </a:xfrm>
            <a:custGeom>
              <a:avLst/>
              <a:gdLst>
                <a:gd name="connsiteX0" fmla="*/ 2375 w 61470"/>
                <a:gd name="connsiteY0" fmla="*/ 40656 h 55882"/>
                <a:gd name="connsiteX1" fmla="*/ 2096 w 61470"/>
                <a:gd name="connsiteY1" fmla="*/ 42612 h 55882"/>
                <a:gd name="connsiteX2" fmla="*/ 19978 w 61470"/>
                <a:gd name="connsiteY2" fmla="*/ 55186 h 55882"/>
                <a:gd name="connsiteX3" fmla="*/ 52669 w 61470"/>
                <a:gd name="connsiteY3" fmla="*/ 45127 h 55882"/>
                <a:gd name="connsiteX4" fmla="*/ 59934 w 61470"/>
                <a:gd name="connsiteY4" fmla="*/ 18862 h 55882"/>
                <a:gd name="connsiteX5" fmla="*/ 5448 w 61470"/>
                <a:gd name="connsiteY5" fmla="*/ 2098 h 55882"/>
                <a:gd name="connsiteX6" fmla="*/ 2375 w 61470"/>
                <a:gd name="connsiteY6" fmla="*/ 40656 h 55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70" h="55882">
                  <a:moveTo>
                    <a:pt x="2375" y="40656"/>
                  </a:moveTo>
                  <a:cubicBezTo>
                    <a:pt x="2375" y="41215"/>
                    <a:pt x="2096" y="42053"/>
                    <a:pt x="2096" y="42612"/>
                  </a:cubicBezTo>
                  <a:cubicBezTo>
                    <a:pt x="7684" y="49039"/>
                    <a:pt x="14110" y="54348"/>
                    <a:pt x="19978" y="55186"/>
                  </a:cubicBezTo>
                  <a:cubicBezTo>
                    <a:pt x="28919" y="56303"/>
                    <a:pt x="40654" y="53230"/>
                    <a:pt x="52669" y="45127"/>
                  </a:cubicBezTo>
                  <a:cubicBezTo>
                    <a:pt x="54066" y="37583"/>
                    <a:pt x="56860" y="28642"/>
                    <a:pt x="59934" y="18862"/>
                  </a:cubicBezTo>
                  <a:lnTo>
                    <a:pt x="5448" y="2098"/>
                  </a:lnTo>
                  <a:cubicBezTo>
                    <a:pt x="5448" y="1818"/>
                    <a:pt x="3772" y="30039"/>
                    <a:pt x="2375" y="40656"/>
                  </a:cubicBezTo>
                  <a:close/>
                </a:path>
              </a:pathLst>
            </a:custGeom>
            <a:solidFill>
              <a:srgbClr val="E49F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4" name="Forma libre 355">
              <a:extLst>
                <a:ext uri="{FF2B5EF4-FFF2-40B4-BE49-F238E27FC236}">
                  <a16:creationId xmlns:a16="http://schemas.microsoft.com/office/drawing/2014/main" id="{2C7C0E51-1BC2-C74D-BF95-05907EBF407D}"/>
                </a:ext>
              </a:extLst>
            </p:cNvPr>
            <p:cNvSpPr/>
            <p:nvPr/>
          </p:nvSpPr>
          <p:spPr>
            <a:xfrm>
              <a:off x="10797224" y="1796652"/>
              <a:ext cx="95000" cy="139706"/>
            </a:xfrm>
            <a:custGeom>
              <a:avLst/>
              <a:gdLst>
                <a:gd name="connsiteX0" fmla="*/ 91510 w 94999"/>
                <a:gd name="connsiteY0" fmla="*/ 76962 h 139705"/>
                <a:gd name="connsiteX1" fmla="*/ 68598 w 94999"/>
                <a:gd name="connsiteY1" fmla="*/ 126138 h 139705"/>
                <a:gd name="connsiteX2" fmla="*/ 32834 w 94999"/>
                <a:gd name="connsiteY2" fmla="*/ 138153 h 139705"/>
                <a:gd name="connsiteX3" fmla="*/ 3216 w 94999"/>
                <a:gd name="connsiteY3" fmla="*/ 103227 h 139705"/>
                <a:gd name="connsiteX4" fmla="*/ 8525 w 94999"/>
                <a:gd name="connsiteY4" fmla="*/ 30580 h 139705"/>
                <a:gd name="connsiteX5" fmla="*/ 52392 w 94999"/>
                <a:gd name="connsiteY5" fmla="*/ 2359 h 139705"/>
                <a:gd name="connsiteX6" fmla="*/ 91510 w 94999"/>
                <a:gd name="connsiteY6" fmla="*/ 76962 h 13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999" h="139705">
                  <a:moveTo>
                    <a:pt x="91510" y="76962"/>
                  </a:moveTo>
                  <a:cubicBezTo>
                    <a:pt x="85363" y="103786"/>
                    <a:pt x="82010" y="116638"/>
                    <a:pt x="68598" y="126138"/>
                  </a:cubicBezTo>
                  <a:cubicBezTo>
                    <a:pt x="55186" y="135638"/>
                    <a:pt x="42613" y="139550"/>
                    <a:pt x="32834" y="138153"/>
                  </a:cubicBezTo>
                  <a:cubicBezTo>
                    <a:pt x="20539" y="136756"/>
                    <a:pt x="4892" y="115241"/>
                    <a:pt x="3216" y="103227"/>
                  </a:cubicBezTo>
                  <a:cubicBezTo>
                    <a:pt x="1539" y="90933"/>
                    <a:pt x="701" y="59918"/>
                    <a:pt x="8525" y="30580"/>
                  </a:cubicBezTo>
                  <a:cubicBezTo>
                    <a:pt x="12437" y="15771"/>
                    <a:pt x="33392" y="-155"/>
                    <a:pt x="52392" y="2359"/>
                  </a:cubicBezTo>
                  <a:cubicBezTo>
                    <a:pt x="71392" y="5153"/>
                    <a:pt x="106319" y="11580"/>
                    <a:pt x="91510" y="76962"/>
                  </a:cubicBezTo>
                  <a:close/>
                </a:path>
              </a:pathLst>
            </a:custGeom>
            <a:solidFill>
              <a:srgbClr val="F7B7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5" name="Forma libre 356">
              <a:extLst>
                <a:ext uri="{FF2B5EF4-FFF2-40B4-BE49-F238E27FC236}">
                  <a16:creationId xmlns:a16="http://schemas.microsoft.com/office/drawing/2014/main" id="{E7A11673-2934-3845-BCC3-EF9EFD98E77B}"/>
                </a:ext>
              </a:extLst>
            </p:cNvPr>
            <p:cNvSpPr/>
            <p:nvPr/>
          </p:nvSpPr>
          <p:spPr>
            <a:xfrm>
              <a:off x="10792833" y="1845526"/>
              <a:ext cx="22353" cy="39118"/>
            </a:xfrm>
            <a:custGeom>
              <a:avLst/>
              <a:gdLst>
                <a:gd name="connsiteX0" fmla="*/ 2298 w 22352"/>
                <a:gd name="connsiteY0" fmla="*/ 21382 h 39117"/>
                <a:gd name="connsiteX1" fmla="*/ 13754 w 22352"/>
                <a:gd name="connsiteY1" fmla="*/ 38985 h 39117"/>
                <a:gd name="connsiteX2" fmla="*/ 21577 w 22352"/>
                <a:gd name="connsiteY2" fmla="*/ 19706 h 39117"/>
                <a:gd name="connsiteX3" fmla="*/ 10122 w 22352"/>
                <a:gd name="connsiteY3" fmla="*/ 2103 h 39117"/>
                <a:gd name="connsiteX4" fmla="*/ 2298 w 22352"/>
                <a:gd name="connsiteY4" fmla="*/ 21382 h 3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52" h="39117">
                  <a:moveTo>
                    <a:pt x="2298" y="21382"/>
                  </a:moveTo>
                  <a:cubicBezTo>
                    <a:pt x="3136" y="31441"/>
                    <a:pt x="8445" y="39265"/>
                    <a:pt x="13754" y="38985"/>
                  </a:cubicBezTo>
                  <a:cubicBezTo>
                    <a:pt x="19063" y="38426"/>
                    <a:pt x="22695" y="29765"/>
                    <a:pt x="21577" y="19706"/>
                  </a:cubicBezTo>
                  <a:cubicBezTo>
                    <a:pt x="20739" y="9647"/>
                    <a:pt x="15430" y="1823"/>
                    <a:pt x="10122" y="2103"/>
                  </a:cubicBezTo>
                  <a:cubicBezTo>
                    <a:pt x="4813" y="2662"/>
                    <a:pt x="1180" y="11323"/>
                    <a:pt x="2298" y="21382"/>
                  </a:cubicBezTo>
                  <a:close/>
                </a:path>
              </a:pathLst>
            </a:custGeom>
            <a:solidFill>
              <a:srgbClr val="F7B7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6" name="Forma libre 357">
              <a:extLst>
                <a:ext uri="{FF2B5EF4-FFF2-40B4-BE49-F238E27FC236}">
                  <a16:creationId xmlns:a16="http://schemas.microsoft.com/office/drawing/2014/main" id="{7C00B265-D26E-C64D-9E5D-FFBBFB73BF0D}"/>
                </a:ext>
              </a:extLst>
            </p:cNvPr>
            <p:cNvSpPr/>
            <p:nvPr/>
          </p:nvSpPr>
          <p:spPr>
            <a:xfrm>
              <a:off x="10581522" y="1935783"/>
              <a:ext cx="472205" cy="326911"/>
            </a:xfrm>
            <a:custGeom>
              <a:avLst/>
              <a:gdLst>
                <a:gd name="connsiteX0" fmla="*/ 469550 w 472204"/>
                <a:gd name="connsiteY0" fmla="*/ 193492 h 326911"/>
                <a:gd name="connsiteX1" fmla="*/ 343536 w 472204"/>
                <a:gd name="connsiteY1" fmla="*/ 226463 h 326911"/>
                <a:gd name="connsiteX2" fmla="*/ 310007 w 472204"/>
                <a:gd name="connsiteY2" fmla="*/ 131463 h 326911"/>
                <a:gd name="connsiteX3" fmla="*/ 278713 w 472204"/>
                <a:gd name="connsiteY3" fmla="*/ 309168 h 326911"/>
                <a:gd name="connsiteX4" fmla="*/ 261110 w 472204"/>
                <a:gd name="connsiteY4" fmla="*/ 326771 h 326911"/>
                <a:gd name="connsiteX5" fmla="*/ 134257 w 472204"/>
                <a:gd name="connsiteY5" fmla="*/ 304418 h 326911"/>
                <a:gd name="connsiteX6" fmla="*/ 125316 w 472204"/>
                <a:gd name="connsiteY6" fmla="*/ 276198 h 326911"/>
                <a:gd name="connsiteX7" fmla="*/ 161360 w 472204"/>
                <a:gd name="connsiteY7" fmla="*/ 105757 h 326911"/>
                <a:gd name="connsiteX8" fmla="*/ 120845 w 472204"/>
                <a:gd name="connsiteY8" fmla="*/ 181198 h 326911"/>
                <a:gd name="connsiteX9" fmla="*/ 2096 w 472204"/>
                <a:gd name="connsiteY9" fmla="*/ 135654 h 326911"/>
                <a:gd name="connsiteX10" fmla="*/ 15228 w 472204"/>
                <a:gd name="connsiteY10" fmla="*/ 99051 h 326911"/>
                <a:gd name="connsiteX11" fmla="*/ 98492 w 472204"/>
                <a:gd name="connsiteY11" fmla="*/ 121963 h 326911"/>
                <a:gd name="connsiteX12" fmla="*/ 157728 w 472204"/>
                <a:gd name="connsiteY12" fmla="*/ 29757 h 326911"/>
                <a:gd name="connsiteX13" fmla="*/ 209977 w 472204"/>
                <a:gd name="connsiteY13" fmla="*/ 3493 h 326911"/>
                <a:gd name="connsiteX14" fmla="*/ 222272 w 472204"/>
                <a:gd name="connsiteY14" fmla="*/ 2096 h 326911"/>
                <a:gd name="connsiteX15" fmla="*/ 247419 w 472204"/>
                <a:gd name="connsiteY15" fmla="*/ 29478 h 326911"/>
                <a:gd name="connsiteX16" fmla="*/ 284021 w 472204"/>
                <a:gd name="connsiteY16" fmla="*/ 16346 h 326911"/>
                <a:gd name="connsiteX17" fmla="*/ 296874 w 472204"/>
                <a:gd name="connsiteY17" fmla="*/ 23051 h 326911"/>
                <a:gd name="connsiteX18" fmla="*/ 330124 w 472204"/>
                <a:gd name="connsiteY18" fmla="*/ 51272 h 326911"/>
                <a:gd name="connsiteX19" fmla="*/ 376227 w 472204"/>
                <a:gd name="connsiteY19" fmla="*/ 174213 h 326911"/>
                <a:gd name="connsiteX20" fmla="*/ 470947 w 472204"/>
                <a:gd name="connsiteY20" fmla="*/ 152978 h 326911"/>
                <a:gd name="connsiteX21" fmla="*/ 469550 w 472204"/>
                <a:gd name="connsiteY21" fmla="*/ 193492 h 326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2204" h="326911">
                  <a:moveTo>
                    <a:pt x="469550" y="193492"/>
                  </a:moveTo>
                  <a:lnTo>
                    <a:pt x="343536" y="226463"/>
                  </a:lnTo>
                  <a:lnTo>
                    <a:pt x="310007" y="131463"/>
                  </a:lnTo>
                  <a:cubicBezTo>
                    <a:pt x="310007" y="131463"/>
                    <a:pt x="283742" y="290727"/>
                    <a:pt x="278713" y="309168"/>
                  </a:cubicBezTo>
                  <a:cubicBezTo>
                    <a:pt x="273683" y="327051"/>
                    <a:pt x="269213" y="328168"/>
                    <a:pt x="261110" y="326771"/>
                  </a:cubicBezTo>
                  <a:lnTo>
                    <a:pt x="134257" y="304418"/>
                  </a:lnTo>
                  <a:cubicBezTo>
                    <a:pt x="125595" y="303021"/>
                    <a:pt x="121125" y="292404"/>
                    <a:pt x="125316" y="276198"/>
                  </a:cubicBezTo>
                  <a:cubicBezTo>
                    <a:pt x="128948" y="263066"/>
                    <a:pt x="156610" y="155213"/>
                    <a:pt x="161360" y="105757"/>
                  </a:cubicBezTo>
                  <a:cubicBezTo>
                    <a:pt x="161360" y="105757"/>
                    <a:pt x="145434" y="143757"/>
                    <a:pt x="120845" y="181198"/>
                  </a:cubicBezTo>
                  <a:lnTo>
                    <a:pt x="2096" y="135654"/>
                  </a:lnTo>
                  <a:lnTo>
                    <a:pt x="15228" y="99051"/>
                  </a:lnTo>
                  <a:lnTo>
                    <a:pt x="98492" y="121963"/>
                  </a:lnTo>
                  <a:cubicBezTo>
                    <a:pt x="98492" y="121963"/>
                    <a:pt x="126713" y="64125"/>
                    <a:pt x="157728" y="29757"/>
                  </a:cubicBezTo>
                  <a:cubicBezTo>
                    <a:pt x="166948" y="19419"/>
                    <a:pt x="193772" y="6287"/>
                    <a:pt x="209977" y="3493"/>
                  </a:cubicBezTo>
                  <a:cubicBezTo>
                    <a:pt x="214727" y="2654"/>
                    <a:pt x="218919" y="2096"/>
                    <a:pt x="222272" y="2096"/>
                  </a:cubicBezTo>
                  <a:cubicBezTo>
                    <a:pt x="222830" y="16904"/>
                    <a:pt x="236522" y="27522"/>
                    <a:pt x="247419" y="29478"/>
                  </a:cubicBezTo>
                  <a:cubicBezTo>
                    <a:pt x="258595" y="31434"/>
                    <a:pt x="280948" y="27801"/>
                    <a:pt x="284021" y="16346"/>
                  </a:cubicBezTo>
                  <a:cubicBezTo>
                    <a:pt x="288213" y="17743"/>
                    <a:pt x="292404" y="20257"/>
                    <a:pt x="296874" y="23051"/>
                  </a:cubicBezTo>
                  <a:cubicBezTo>
                    <a:pt x="312801" y="33669"/>
                    <a:pt x="323139" y="37301"/>
                    <a:pt x="330124" y="51272"/>
                  </a:cubicBezTo>
                  <a:cubicBezTo>
                    <a:pt x="341580" y="73904"/>
                    <a:pt x="376227" y="174213"/>
                    <a:pt x="376227" y="174213"/>
                  </a:cubicBezTo>
                  <a:lnTo>
                    <a:pt x="470947" y="152978"/>
                  </a:lnTo>
                  <a:lnTo>
                    <a:pt x="469550" y="193492"/>
                  </a:lnTo>
                  <a:close/>
                </a:path>
              </a:pathLst>
            </a:custGeom>
            <a:solidFill>
              <a:srgbClr val="352E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7" name="Forma libre 358">
              <a:extLst>
                <a:ext uri="{FF2B5EF4-FFF2-40B4-BE49-F238E27FC236}">
                  <a16:creationId xmlns:a16="http://schemas.microsoft.com/office/drawing/2014/main" id="{C0CC9489-D9C9-8440-803F-52EE43C41561}"/>
                </a:ext>
              </a:extLst>
            </p:cNvPr>
            <p:cNvSpPr/>
            <p:nvPr/>
          </p:nvSpPr>
          <p:spPr>
            <a:xfrm>
              <a:off x="10709072" y="2725723"/>
              <a:ext cx="134117" cy="69853"/>
            </a:xfrm>
            <a:custGeom>
              <a:avLst/>
              <a:gdLst>
                <a:gd name="connsiteX0" fmla="*/ 58677 w 134117"/>
                <a:gd name="connsiteY0" fmla="*/ 13228 h 69852"/>
                <a:gd name="connsiteX1" fmla="*/ 92765 w 134117"/>
                <a:gd name="connsiteY1" fmla="*/ 42286 h 69852"/>
                <a:gd name="connsiteX2" fmla="*/ 127133 w 134117"/>
                <a:gd name="connsiteY2" fmla="*/ 66036 h 69852"/>
                <a:gd name="connsiteX3" fmla="*/ 53368 w 134117"/>
                <a:gd name="connsiteY3" fmla="*/ 59051 h 69852"/>
                <a:gd name="connsiteX4" fmla="*/ 24309 w 134117"/>
                <a:gd name="connsiteY4" fmla="*/ 54860 h 69852"/>
                <a:gd name="connsiteX5" fmla="*/ 4471 w 134117"/>
                <a:gd name="connsiteY5" fmla="*/ 29154 h 69852"/>
                <a:gd name="connsiteX6" fmla="*/ 58677 w 134117"/>
                <a:gd name="connsiteY6" fmla="*/ 13228 h 6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117" h="69852">
                  <a:moveTo>
                    <a:pt x="58677" y="13228"/>
                  </a:moveTo>
                  <a:cubicBezTo>
                    <a:pt x="61192" y="18816"/>
                    <a:pt x="74045" y="32507"/>
                    <a:pt x="92765" y="42286"/>
                  </a:cubicBezTo>
                  <a:cubicBezTo>
                    <a:pt x="111206" y="52066"/>
                    <a:pt x="150324" y="60448"/>
                    <a:pt x="127133" y="66036"/>
                  </a:cubicBezTo>
                  <a:cubicBezTo>
                    <a:pt x="103942" y="71625"/>
                    <a:pt x="88574" y="70786"/>
                    <a:pt x="53368" y="59051"/>
                  </a:cubicBezTo>
                  <a:cubicBezTo>
                    <a:pt x="38559" y="54860"/>
                    <a:pt x="39956" y="54022"/>
                    <a:pt x="24309" y="54860"/>
                  </a:cubicBezTo>
                  <a:cubicBezTo>
                    <a:pt x="8383" y="55419"/>
                    <a:pt x="-3073" y="59610"/>
                    <a:pt x="4471" y="29154"/>
                  </a:cubicBezTo>
                  <a:cubicBezTo>
                    <a:pt x="11736" y="-1302"/>
                    <a:pt x="50574" y="-5213"/>
                    <a:pt x="58677" y="13228"/>
                  </a:cubicBezTo>
                  <a:close/>
                </a:path>
              </a:pathLst>
            </a:custGeom>
            <a:solidFill>
              <a:srgbClr val="3F32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8" name="Forma libre 359">
              <a:extLst>
                <a:ext uri="{FF2B5EF4-FFF2-40B4-BE49-F238E27FC236}">
                  <a16:creationId xmlns:a16="http://schemas.microsoft.com/office/drawing/2014/main" id="{72F0604B-5EAA-5F44-95A1-401D0F718119}"/>
                </a:ext>
              </a:extLst>
            </p:cNvPr>
            <p:cNvSpPr/>
            <p:nvPr/>
          </p:nvSpPr>
          <p:spPr>
            <a:xfrm>
              <a:off x="10434470" y="2591641"/>
              <a:ext cx="114559" cy="86617"/>
            </a:xfrm>
            <a:custGeom>
              <a:avLst/>
              <a:gdLst>
                <a:gd name="connsiteX0" fmla="*/ 61692 w 114558"/>
                <a:gd name="connsiteY0" fmla="*/ 19059 h 86617"/>
                <a:gd name="connsiteX1" fmla="*/ 28442 w 114558"/>
                <a:gd name="connsiteY1" fmla="*/ 52309 h 86617"/>
                <a:gd name="connsiteX2" fmla="*/ 6369 w 114558"/>
                <a:gd name="connsiteY2" fmla="*/ 79692 h 86617"/>
                <a:gd name="connsiteX3" fmla="*/ 71192 w 114558"/>
                <a:gd name="connsiteY3" fmla="*/ 62368 h 86617"/>
                <a:gd name="connsiteX4" fmla="*/ 98854 w 114558"/>
                <a:gd name="connsiteY4" fmla="*/ 52030 h 86617"/>
                <a:gd name="connsiteX5" fmla="*/ 112824 w 114558"/>
                <a:gd name="connsiteY5" fmla="*/ 22692 h 86617"/>
                <a:gd name="connsiteX6" fmla="*/ 61692 w 114558"/>
                <a:gd name="connsiteY6" fmla="*/ 19059 h 8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58" h="86617">
                  <a:moveTo>
                    <a:pt x="61692" y="19059"/>
                  </a:moveTo>
                  <a:cubicBezTo>
                    <a:pt x="60574" y="25207"/>
                    <a:pt x="44369" y="38898"/>
                    <a:pt x="28442" y="52309"/>
                  </a:cubicBezTo>
                  <a:cubicBezTo>
                    <a:pt x="12236" y="65721"/>
                    <a:pt x="-6484" y="72706"/>
                    <a:pt x="6369" y="79692"/>
                  </a:cubicBezTo>
                  <a:cubicBezTo>
                    <a:pt x="28442" y="91706"/>
                    <a:pt x="39339" y="81089"/>
                    <a:pt x="71192" y="62368"/>
                  </a:cubicBezTo>
                  <a:cubicBezTo>
                    <a:pt x="84604" y="55103"/>
                    <a:pt x="84045" y="57898"/>
                    <a:pt x="98854" y="52030"/>
                  </a:cubicBezTo>
                  <a:cubicBezTo>
                    <a:pt x="108913" y="48118"/>
                    <a:pt x="117574" y="42809"/>
                    <a:pt x="112824" y="22692"/>
                  </a:cubicBezTo>
                  <a:cubicBezTo>
                    <a:pt x="105839" y="-7764"/>
                    <a:pt x="65604" y="-499"/>
                    <a:pt x="61692" y="19059"/>
                  </a:cubicBezTo>
                  <a:close/>
                </a:path>
              </a:pathLst>
            </a:custGeom>
            <a:solidFill>
              <a:srgbClr val="3F328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49" name="Forma libre 360">
              <a:extLst>
                <a:ext uri="{FF2B5EF4-FFF2-40B4-BE49-F238E27FC236}">
                  <a16:creationId xmlns:a16="http://schemas.microsoft.com/office/drawing/2014/main" id="{28DBB087-D179-4946-9125-99C4FF163B13}"/>
                </a:ext>
              </a:extLst>
            </p:cNvPr>
            <p:cNvSpPr/>
            <p:nvPr/>
          </p:nvSpPr>
          <p:spPr>
            <a:xfrm>
              <a:off x="10493471" y="2215984"/>
              <a:ext cx="366029" cy="544852"/>
            </a:xfrm>
            <a:custGeom>
              <a:avLst/>
              <a:gdLst>
                <a:gd name="connsiteX0" fmla="*/ 365925 w 366028"/>
                <a:gd name="connsiteY0" fmla="*/ 39585 h 544851"/>
                <a:gd name="connsiteX1" fmla="*/ 336307 w 366028"/>
                <a:gd name="connsiteY1" fmla="*/ 235452 h 544851"/>
                <a:gd name="connsiteX2" fmla="*/ 332675 w 366028"/>
                <a:gd name="connsiteY2" fmla="*/ 257805 h 544851"/>
                <a:gd name="connsiteX3" fmla="*/ 328763 w 366028"/>
                <a:gd name="connsiteY3" fmla="*/ 279320 h 544851"/>
                <a:gd name="connsiteX4" fmla="*/ 319822 w 366028"/>
                <a:gd name="connsiteY4" fmla="*/ 322070 h 544851"/>
                <a:gd name="connsiteX5" fmla="*/ 315351 w 366028"/>
                <a:gd name="connsiteY5" fmla="*/ 344143 h 544851"/>
                <a:gd name="connsiteX6" fmla="*/ 284337 w 366028"/>
                <a:gd name="connsiteY6" fmla="*/ 505084 h 544851"/>
                <a:gd name="connsiteX7" fmla="*/ 284337 w 366028"/>
                <a:gd name="connsiteY7" fmla="*/ 530231 h 544851"/>
                <a:gd name="connsiteX8" fmla="*/ 281263 w 366028"/>
                <a:gd name="connsiteY8" fmla="*/ 532187 h 544851"/>
                <a:gd name="connsiteX9" fmla="*/ 263940 w 366028"/>
                <a:gd name="connsiteY9" fmla="*/ 524084 h 544851"/>
                <a:gd name="connsiteX10" fmla="*/ 262263 w 366028"/>
                <a:gd name="connsiteY10" fmla="*/ 524084 h 544851"/>
                <a:gd name="connsiteX11" fmla="*/ 219513 w 366028"/>
                <a:gd name="connsiteY11" fmla="*/ 543922 h 544851"/>
                <a:gd name="connsiteX12" fmla="*/ 223425 w 366028"/>
                <a:gd name="connsiteY12" fmla="*/ 506202 h 544851"/>
                <a:gd name="connsiteX13" fmla="*/ 258351 w 366028"/>
                <a:gd name="connsiteY13" fmla="*/ 323187 h 544851"/>
                <a:gd name="connsiteX14" fmla="*/ 262822 w 366028"/>
                <a:gd name="connsiteY14" fmla="*/ 301114 h 544851"/>
                <a:gd name="connsiteX15" fmla="*/ 268410 w 366028"/>
                <a:gd name="connsiteY15" fmla="*/ 273732 h 544851"/>
                <a:gd name="connsiteX16" fmla="*/ 271484 w 366028"/>
                <a:gd name="connsiteY16" fmla="*/ 235173 h 544851"/>
                <a:gd name="connsiteX17" fmla="*/ 272322 w 366028"/>
                <a:gd name="connsiteY17" fmla="*/ 211702 h 544851"/>
                <a:gd name="connsiteX18" fmla="*/ 273998 w 366028"/>
                <a:gd name="connsiteY18" fmla="*/ 109158 h 544851"/>
                <a:gd name="connsiteX19" fmla="*/ 272322 w 366028"/>
                <a:gd name="connsiteY19" fmla="*/ 107203 h 544851"/>
                <a:gd name="connsiteX20" fmla="*/ 243822 w 366028"/>
                <a:gd name="connsiteY20" fmla="*/ 99658 h 544851"/>
                <a:gd name="connsiteX21" fmla="*/ 242425 w 366028"/>
                <a:gd name="connsiteY21" fmla="*/ 99658 h 544851"/>
                <a:gd name="connsiteX22" fmla="*/ 138763 w 366028"/>
                <a:gd name="connsiteY22" fmla="*/ 161967 h 544851"/>
                <a:gd name="connsiteX23" fmla="*/ 123396 w 366028"/>
                <a:gd name="connsiteY23" fmla="*/ 180129 h 544851"/>
                <a:gd name="connsiteX24" fmla="*/ 122558 w 366028"/>
                <a:gd name="connsiteY24" fmla="*/ 182364 h 544851"/>
                <a:gd name="connsiteX25" fmla="*/ 104955 w 366028"/>
                <a:gd name="connsiteY25" fmla="*/ 242438 h 544851"/>
                <a:gd name="connsiteX26" fmla="*/ 99646 w 366028"/>
                <a:gd name="connsiteY26" fmla="*/ 256129 h 544851"/>
                <a:gd name="connsiteX27" fmla="*/ 96572 w 366028"/>
                <a:gd name="connsiteY27" fmla="*/ 263114 h 544851"/>
                <a:gd name="connsiteX28" fmla="*/ 54940 w 366028"/>
                <a:gd name="connsiteY28" fmla="*/ 372923 h 544851"/>
                <a:gd name="connsiteX29" fmla="*/ 54940 w 366028"/>
                <a:gd name="connsiteY29" fmla="*/ 393320 h 544851"/>
                <a:gd name="connsiteX30" fmla="*/ 30631 w 366028"/>
                <a:gd name="connsiteY30" fmla="*/ 403658 h 544851"/>
                <a:gd name="connsiteX31" fmla="*/ 4925 w 366028"/>
                <a:gd name="connsiteY31" fmla="*/ 393878 h 544851"/>
                <a:gd name="connsiteX32" fmla="*/ 2131 w 366028"/>
                <a:gd name="connsiteY32" fmla="*/ 391364 h 544851"/>
                <a:gd name="connsiteX33" fmla="*/ 39293 w 366028"/>
                <a:gd name="connsiteY33" fmla="*/ 242158 h 544851"/>
                <a:gd name="connsiteX34" fmla="*/ 45161 w 366028"/>
                <a:gd name="connsiteY34" fmla="*/ 220364 h 544851"/>
                <a:gd name="connsiteX35" fmla="*/ 64161 w 366028"/>
                <a:gd name="connsiteY35" fmla="*/ 158335 h 544851"/>
                <a:gd name="connsiteX36" fmla="*/ 77572 w 366028"/>
                <a:gd name="connsiteY36" fmla="*/ 139335 h 544851"/>
                <a:gd name="connsiteX37" fmla="*/ 208896 w 366028"/>
                <a:gd name="connsiteY37" fmla="*/ 11644 h 544851"/>
                <a:gd name="connsiteX38" fmla="*/ 217837 w 366028"/>
                <a:gd name="connsiteY38" fmla="*/ 2144 h 544851"/>
                <a:gd name="connsiteX39" fmla="*/ 293278 w 366028"/>
                <a:gd name="connsiteY39" fmla="*/ 18629 h 544851"/>
                <a:gd name="connsiteX40" fmla="*/ 365925 w 366028"/>
                <a:gd name="connsiteY40" fmla="*/ 39585 h 54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66028" h="544851">
                  <a:moveTo>
                    <a:pt x="365925" y="39585"/>
                  </a:moveTo>
                  <a:cubicBezTo>
                    <a:pt x="365925" y="39585"/>
                    <a:pt x="348322" y="161967"/>
                    <a:pt x="336307" y="235452"/>
                  </a:cubicBezTo>
                  <a:cubicBezTo>
                    <a:pt x="334910" y="243835"/>
                    <a:pt x="333792" y="251379"/>
                    <a:pt x="332675" y="257805"/>
                  </a:cubicBezTo>
                  <a:cubicBezTo>
                    <a:pt x="330998" y="267305"/>
                    <a:pt x="329601" y="274849"/>
                    <a:pt x="328763" y="279320"/>
                  </a:cubicBezTo>
                  <a:cubicBezTo>
                    <a:pt x="327087" y="287423"/>
                    <a:pt x="323734" y="302790"/>
                    <a:pt x="319822" y="322070"/>
                  </a:cubicBezTo>
                  <a:cubicBezTo>
                    <a:pt x="318425" y="329055"/>
                    <a:pt x="316748" y="336599"/>
                    <a:pt x="315351" y="344143"/>
                  </a:cubicBezTo>
                  <a:cubicBezTo>
                    <a:pt x="302219" y="408128"/>
                    <a:pt x="285175" y="493908"/>
                    <a:pt x="284337" y="505084"/>
                  </a:cubicBezTo>
                  <a:cubicBezTo>
                    <a:pt x="283498" y="515981"/>
                    <a:pt x="283778" y="525202"/>
                    <a:pt x="284337" y="530231"/>
                  </a:cubicBezTo>
                  <a:cubicBezTo>
                    <a:pt x="284337" y="531907"/>
                    <a:pt x="282660" y="533025"/>
                    <a:pt x="281263" y="532187"/>
                  </a:cubicBezTo>
                  <a:lnTo>
                    <a:pt x="263940" y="524084"/>
                  </a:lnTo>
                  <a:cubicBezTo>
                    <a:pt x="263381" y="523805"/>
                    <a:pt x="262822" y="523805"/>
                    <a:pt x="262263" y="524084"/>
                  </a:cubicBezTo>
                  <a:cubicBezTo>
                    <a:pt x="256675" y="526319"/>
                    <a:pt x="224263" y="538334"/>
                    <a:pt x="219513" y="543922"/>
                  </a:cubicBezTo>
                  <a:cubicBezTo>
                    <a:pt x="214204" y="550069"/>
                    <a:pt x="221469" y="528834"/>
                    <a:pt x="223425" y="506202"/>
                  </a:cubicBezTo>
                  <a:cubicBezTo>
                    <a:pt x="224822" y="489158"/>
                    <a:pt x="245219" y="387172"/>
                    <a:pt x="258351" y="323187"/>
                  </a:cubicBezTo>
                  <a:cubicBezTo>
                    <a:pt x="260028" y="315084"/>
                    <a:pt x="261425" y="307540"/>
                    <a:pt x="262822" y="301114"/>
                  </a:cubicBezTo>
                  <a:cubicBezTo>
                    <a:pt x="265616" y="287982"/>
                    <a:pt x="267572" y="278202"/>
                    <a:pt x="268410" y="273732"/>
                  </a:cubicBezTo>
                  <a:cubicBezTo>
                    <a:pt x="269807" y="267026"/>
                    <a:pt x="270925" y="252776"/>
                    <a:pt x="271484" y="235173"/>
                  </a:cubicBezTo>
                  <a:cubicBezTo>
                    <a:pt x="271763" y="227908"/>
                    <a:pt x="272043" y="219805"/>
                    <a:pt x="272322" y="211702"/>
                  </a:cubicBezTo>
                  <a:cubicBezTo>
                    <a:pt x="273719" y="168673"/>
                    <a:pt x="273719" y="118658"/>
                    <a:pt x="273998" y="109158"/>
                  </a:cubicBezTo>
                  <a:cubicBezTo>
                    <a:pt x="273998" y="108320"/>
                    <a:pt x="273440" y="107482"/>
                    <a:pt x="272322" y="107203"/>
                  </a:cubicBezTo>
                  <a:lnTo>
                    <a:pt x="243822" y="99658"/>
                  </a:lnTo>
                  <a:cubicBezTo>
                    <a:pt x="243263" y="99658"/>
                    <a:pt x="242984" y="99658"/>
                    <a:pt x="242425" y="99658"/>
                  </a:cubicBezTo>
                  <a:cubicBezTo>
                    <a:pt x="235160" y="103291"/>
                    <a:pt x="170057" y="135144"/>
                    <a:pt x="138763" y="161967"/>
                  </a:cubicBezTo>
                  <a:cubicBezTo>
                    <a:pt x="131219" y="168394"/>
                    <a:pt x="125352" y="174820"/>
                    <a:pt x="123396" y="180129"/>
                  </a:cubicBezTo>
                  <a:cubicBezTo>
                    <a:pt x="123116" y="180967"/>
                    <a:pt x="122837" y="181526"/>
                    <a:pt x="122558" y="182364"/>
                  </a:cubicBezTo>
                  <a:cubicBezTo>
                    <a:pt x="116411" y="207511"/>
                    <a:pt x="110263" y="227908"/>
                    <a:pt x="104955" y="242438"/>
                  </a:cubicBezTo>
                  <a:cubicBezTo>
                    <a:pt x="102999" y="247746"/>
                    <a:pt x="101322" y="252496"/>
                    <a:pt x="99646" y="256129"/>
                  </a:cubicBezTo>
                  <a:cubicBezTo>
                    <a:pt x="98808" y="258085"/>
                    <a:pt x="97690" y="260320"/>
                    <a:pt x="96572" y="263114"/>
                  </a:cubicBezTo>
                  <a:cubicBezTo>
                    <a:pt x="85116" y="291055"/>
                    <a:pt x="59411" y="359511"/>
                    <a:pt x="54940" y="372923"/>
                  </a:cubicBezTo>
                  <a:cubicBezTo>
                    <a:pt x="52146" y="381305"/>
                    <a:pt x="54940" y="387172"/>
                    <a:pt x="54940" y="393320"/>
                  </a:cubicBezTo>
                  <a:cubicBezTo>
                    <a:pt x="54940" y="403099"/>
                    <a:pt x="39014" y="407570"/>
                    <a:pt x="30631" y="403658"/>
                  </a:cubicBezTo>
                  <a:cubicBezTo>
                    <a:pt x="24484" y="400584"/>
                    <a:pt x="12190" y="392481"/>
                    <a:pt x="4925" y="393878"/>
                  </a:cubicBezTo>
                  <a:cubicBezTo>
                    <a:pt x="3249" y="394158"/>
                    <a:pt x="1852" y="393040"/>
                    <a:pt x="2131" y="391364"/>
                  </a:cubicBezTo>
                  <a:cubicBezTo>
                    <a:pt x="6881" y="372084"/>
                    <a:pt x="23925" y="301393"/>
                    <a:pt x="39293" y="242158"/>
                  </a:cubicBezTo>
                  <a:cubicBezTo>
                    <a:pt x="41249" y="234614"/>
                    <a:pt x="43205" y="227349"/>
                    <a:pt x="45161" y="220364"/>
                  </a:cubicBezTo>
                  <a:cubicBezTo>
                    <a:pt x="52984" y="191026"/>
                    <a:pt x="59969" y="166997"/>
                    <a:pt x="64161" y="158335"/>
                  </a:cubicBezTo>
                  <a:cubicBezTo>
                    <a:pt x="66117" y="153864"/>
                    <a:pt x="70866" y="147158"/>
                    <a:pt x="77572" y="139335"/>
                  </a:cubicBezTo>
                  <a:cubicBezTo>
                    <a:pt x="115013" y="94908"/>
                    <a:pt x="208896" y="11644"/>
                    <a:pt x="208896" y="11644"/>
                  </a:cubicBezTo>
                  <a:cubicBezTo>
                    <a:pt x="208896" y="11644"/>
                    <a:pt x="212249" y="1306"/>
                    <a:pt x="217837" y="2144"/>
                  </a:cubicBezTo>
                  <a:cubicBezTo>
                    <a:pt x="230131" y="4100"/>
                    <a:pt x="230969" y="6056"/>
                    <a:pt x="293278" y="18629"/>
                  </a:cubicBezTo>
                  <a:cubicBezTo>
                    <a:pt x="359778" y="32320"/>
                    <a:pt x="367601" y="25335"/>
                    <a:pt x="365925" y="39585"/>
                  </a:cubicBezTo>
                  <a:close/>
                </a:path>
              </a:pathLst>
            </a:custGeom>
            <a:solidFill>
              <a:srgbClr val="EC64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0" name="Forma libre 361">
              <a:extLst>
                <a:ext uri="{FF2B5EF4-FFF2-40B4-BE49-F238E27FC236}">
                  <a16:creationId xmlns:a16="http://schemas.microsoft.com/office/drawing/2014/main" id="{2BEC6C3E-528D-344E-8112-D73D3332D326}"/>
                </a:ext>
              </a:extLst>
            </p:cNvPr>
            <p:cNvSpPr/>
            <p:nvPr/>
          </p:nvSpPr>
          <p:spPr>
            <a:xfrm>
              <a:off x="10800906" y="1775779"/>
              <a:ext cx="103382" cy="53088"/>
            </a:xfrm>
            <a:custGeom>
              <a:avLst/>
              <a:gdLst>
                <a:gd name="connsiteX0" fmla="*/ 83357 w 103382"/>
                <a:gd name="connsiteY0" fmla="*/ 52012 h 53088"/>
                <a:gd name="connsiteX1" fmla="*/ 7637 w 103382"/>
                <a:gd name="connsiteY1" fmla="*/ 24909 h 53088"/>
                <a:gd name="connsiteX2" fmla="*/ 16019 w 103382"/>
                <a:gd name="connsiteY2" fmla="*/ 11777 h 53088"/>
                <a:gd name="connsiteX3" fmla="*/ 36696 w 103382"/>
                <a:gd name="connsiteY3" fmla="*/ 5909 h 53088"/>
                <a:gd name="connsiteX4" fmla="*/ 69387 w 103382"/>
                <a:gd name="connsiteY4" fmla="*/ 13174 h 53088"/>
                <a:gd name="connsiteX5" fmla="*/ 97048 w 103382"/>
                <a:gd name="connsiteY5" fmla="*/ 25468 h 53088"/>
                <a:gd name="connsiteX6" fmla="*/ 83357 w 103382"/>
                <a:gd name="connsiteY6" fmla="*/ 52012 h 5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382" h="53088">
                  <a:moveTo>
                    <a:pt x="83357" y="52012"/>
                  </a:moveTo>
                  <a:cubicBezTo>
                    <a:pt x="46196" y="47821"/>
                    <a:pt x="20210" y="41953"/>
                    <a:pt x="7637" y="24909"/>
                  </a:cubicBezTo>
                  <a:cubicBezTo>
                    <a:pt x="-4937" y="7865"/>
                    <a:pt x="6519" y="5909"/>
                    <a:pt x="16019" y="11777"/>
                  </a:cubicBezTo>
                  <a:cubicBezTo>
                    <a:pt x="16019" y="11777"/>
                    <a:pt x="22166" y="-3870"/>
                    <a:pt x="36696" y="5909"/>
                  </a:cubicBezTo>
                  <a:cubicBezTo>
                    <a:pt x="36696" y="5909"/>
                    <a:pt x="55416" y="-6385"/>
                    <a:pt x="69387" y="13174"/>
                  </a:cubicBezTo>
                  <a:cubicBezTo>
                    <a:pt x="69387" y="13174"/>
                    <a:pt x="94813" y="5630"/>
                    <a:pt x="97048" y="25468"/>
                  </a:cubicBezTo>
                  <a:cubicBezTo>
                    <a:pt x="96769" y="25468"/>
                    <a:pt x="116048" y="55924"/>
                    <a:pt x="83357" y="52012"/>
                  </a:cubicBezTo>
                  <a:close/>
                </a:path>
              </a:pathLst>
            </a:custGeom>
            <a:solidFill>
              <a:srgbClr val="282E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1" name="Forma libre 362">
              <a:extLst>
                <a:ext uri="{FF2B5EF4-FFF2-40B4-BE49-F238E27FC236}">
                  <a16:creationId xmlns:a16="http://schemas.microsoft.com/office/drawing/2014/main" id="{AD6AB4FF-92C0-9E4E-B40C-32BA8DC4ECE0}"/>
                </a:ext>
              </a:extLst>
            </p:cNvPr>
            <p:cNvSpPr/>
            <p:nvPr/>
          </p:nvSpPr>
          <p:spPr>
            <a:xfrm>
              <a:off x="10870497" y="1817592"/>
              <a:ext cx="36323" cy="58676"/>
            </a:xfrm>
            <a:custGeom>
              <a:avLst/>
              <a:gdLst>
                <a:gd name="connsiteX0" fmla="*/ 30811 w 36323"/>
                <a:gd name="connsiteY0" fmla="*/ 2096 h 58676"/>
                <a:gd name="connsiteX1" fmla="*/ 12649 w 36323"/>
                <a:gd name="connsiteY1" fmla="*/ 54066 h 58676"/>
                <a:gd name="connsiteX2" fmla="*/ 16281 w 36323"/>
                <a:gd name="connsiteY2" fmla="*/ 3213 h 58676"/>
                <a:gd name="connsiteX3" fmla="*/ 30811 w 36323"/>
                <a:gd name="connsiteY3" fmla="*/ 2096 h 5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23" h="58676">
                  <a:moveTo>
                    <a:pt x="30811" y="2096"/>
                  </a:moveTo>
                  <a:cubicBezTo>
                    <a:pt x="40870" y="16904"/>
                    <a:pt x="38076" y="75581"/>
                    <a:pt x="12649" y="54066"/>
                  </a:cubicBezTo>
                  <a:cubicBezTo>
                    <a:pt x="-13057" y="32551"/>
                    <a:pt x="16281" y="3213"/>
                    <a:pt x="16281" y="3213"/>
                  </a:cubicBezTo>
                  <a:lnTo>
                    <a:pt x="30811" y="2096"/>
                  </a:lnTo>
                  <a:close/>
                </a:path>
              </a:pathLst>
            </a:custGeom>
            <a:solidFill>
              <a:srgbClr val="282E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2" name="Forma libre 363">
              <a:extLst>
                <a:ext uri="{FF2B5EF4-FFF2-40B4-BE49-F238E27FC236}">
                  <a16:creationId xmlns:a16="http://schemas.microsoft.com/office/drawing/2014/main" id="{2657B24B-9CA9-064E-BF52-62732D5804EA}"/>
                </a:ext>
              </a:extLst>
            </p:cNvPr>
            <p:cNvSpPr/>
            <p:nvPr/>
          </p:nvSpPr>
          <p:spPr>
            <a:xfrm>
              <a:off x="10874582" y="1857639"/>
              <a:ext cx="27941" cy="36323"/>
            </a:xfrm>
            <a:custGeom>
              <a:avLst/>
              <a:gdLst>
                <a:gd name="connsiteX0" fmla="*/ 6049 w 27941"/>
                <a:gd name="connsiteY0" fmla="*/ 14299 h 36323"/>
                <a:gd name="connsiteX1" fmla="*/ 5490 w 27941"/>
                <a:gd name="connsiteY1" fmla="*/ 35255 h 36323"/>
                <a:gd name="connsiteX2" fmla="*/ 23093 w 27941"/>
                <a:gd name="connsiteY2" fmla="*/ 23799 h 36323"/>
                <a:gd name="connsiteX3" fmla="*/ 23652 w 27941"/>
                <a:gd name="connsiteY3" fmla="*/ 2843 h 36323"/>
                <a:gd name="connsiteX4" fmla="*/ 6049 w 27941"/>
                <a:gd name="connsiteY4" fmla="*/ 14299 h 3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1" h="36323">
                  <a:moveTo>
                    <a:pt x="6049" y="14299"/>
                  </a:moveTo>
                  <a:cubicBezTo>
                    <a:pt x="1020" y="23240"/>
                    <a:pt x="740" y="32460"/>
                    <a:pt x="5490" y="35255"/>
                  </a:cubicBezTo>
                  <a:cubicBezTo>
                    <a:pt x="10240" y="37769"/>
                    <a:pt x="18064" y="32740"/>
                    <a:pt x="23093" y="23799"/>
                  </a:cubicBezTo>
                  <a:cubicBezTo>
                    <a:pt x="28122" y="14858"/>
                    <a:pt x="28402" y="5637"/>
                    <a:pt x="23652" y="2843"/>
                  </a:cubicBezTo>
                  <a:cubicBezTo>
                    <a:pt x="18902" y="49"/>
                    <a:pt x="11078" y="5358"/>
                    <a:pt x="6049" y="14299"/>
                  </a:cubicBezTo>
                  <a:close/>
                </a:path>
              </a:pathLst>
            </a:custGeom>
            <a:solidFill>
              <a:srgbClr val="F7B7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3" name="Forma libre 364">
              <a:extLst>
                <a:ext uri="{FF2B5EF4-FFF2-40B4-BE49-F238E27FC236}">
                  <a16:creationId xmlns:a16="http://schemas.microsoft.com/office/drawing/2014/main" id="{C5AF235B-4484-C24B-85C7-2B48DA2C9962}"/>
                </a:ext>
              </a:extLst>
            </p:cNvPr>
            <p:cNvSpPr/>
            <p:nvPr/>
          </p:nvSpPr>
          <p:spPr>
            <a:xfrm>
              <a:off x="10699641" y="2205622"/>
              <a:ext cx="164853" cy="50294"/>
            </a:xfrm>
            <a:custGeom>
              <a:avLst/>
              <a:gdLst>
                <a:gd name="connsiteX0" fmla="*/ 158916 w 164852"/>
                <a:gd name="connsiteY0" fmla="*/ 48830 h 50294"/>
                <a:gd name="connsiteX1" fmla="*/ 3564 w 164852"/>
                <a:gd name="connsiteY1" fmla="*/ 20889 h 50294"/>
                <a:gd name="connsiteX2" fmla="*/ 2167 w 164852"/>
                <a:gd name="connsiteY2" fmla="*/ 18654 h 50294"/>
                <a:gd name="connsiteX3" fmla="*/ 7755 w 164852"/>
                <a:gd name="connsiteY3" fmla="*/ 3286 h 50294"/>
                <a:gd name="connsiteX4" fmla="*/ 9711 w 164852"/>
                <a:gd name="connsiteY4" fmla="*/ 2168 h 50294"/>
                <a:gd name="connsiteX5" fmla="*/ 162549 w 164852"/>
                <a:gd name="connsiteY5" fmla="*/ 28992 h 50294"/>
                <a:gd name="connsiteX6" fmla="*/ 163946 w 164852"/>
                <a:gd name="connsiteY6" fmla="*/ 30948 h 50294"/>
                <a:gd name="connsiteX7" fmla="*/ 160872 w 164852"/>
                <a:gd name="connsiteY7" fmla="*/ 47712 h 50294"/>
                <a:gd name="connsiteX8" fmla="*/ 158916 w 164852"/>
                <a:gd name="connsiteY8" fmla="*/ 48830 h 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852" h="50294">
                  <a:moveTo>
                    <a:pt x="158916" y="48830"/>
                  </a:moveTo>
                  <a:lnTo>
                    <a:pt x="3564" y="20889"/>
                  </a:lnTo>
                  <a:cubicBezTo>
                    <a:pt x="2446" y="20609"/>
                    <a:pt x="1887" y="19492"/>
                    <a:pt x="2167" y="18654"/>
                  </a:cubicBezTo>
                  <a:lnTo>
                    <a:pt x="7755" y="3286"/>
                  </a:lnTo>
                  <a:cubicBezTo>
                    <a:pt x="8034" y="2448"/>
                    <a:pt x="8873" y="1889"/>
                    <a:pt x="9711" y="2168"/>
                  </a:cubicBezTo>
                  <a:lnTo>
                    <a:pt x="162549" y="28992"/>
                  </a:lnTo>
                  <a:cubicBezTo>
                    <a:pt x="163387" y="29271"/>
                    <a:pt x="164225" y="30109"/>
                    <a:pt x="163946" y="30948"/>
                  </a:cubicBezTo>
                  <a:lnTo>
                    <a:pt x="160872" y="47712"/>
                  </a:lnTo>
                  <a:cubicBezTo>
                    <a:pt x="160872" y="48550"/>
                    <a:pt x="160034" y="49109"/>
                    <a:pt x="158916" y="48830"/>
                  </a:cubicBezTo>
                  <a:close/>
                </a:path>
              </a:pathLst>
            </a:custGeom>
            <a:solidFill>
              <a:srgbClr val="282E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4" name="Forma libre 365">
              <a:extLst>
                <a:ext uri="{FF2B5EF4-FFF2-40B4-BE49-F238E27FC236}">
                  <a16:creationId xmlns:a16="http://schemas.microsoft.com/office/drawing/2014/main" id="{A803FD7A-6C67-7449-A82B-73873CD3B04F}"/>
                </a:ext>
              </a:extLst>
            </p:cNvPr>
            <p:cNvSpPr/>
            <p:nvPr/>
          </p:nvSpPr>
          <p:spPr>
            <a:xfrm>
              <a:off x="10789404" y="1935783"/>
              <a:ext cx="89412" cy="41912"/>
            </a:xfrm>
            <a:custGeom>
              <a:avLst/>
              <a:gdLst>
                <a:gd name="connsiteX0" fmla="*/ 88992 w 89411"/>
                <a:gd name="connsiteY0" fmla="*/ 22772 h 41911"/>
                <a:gd name="connsiteX1" fmla="*/ 41772 w 89411"/>
                <a:gd name="connsiteY1" fmla="*/ 41493 h 41911"/>
                <a:gd name="connsiteX2" fmla="*/ 2096 w 89411"/>
                <a:gd name="connsiteY2" fmla="*/ 3493 h 41911"/>
                <a:gd name="connsiteX3" fmla="*/ 14390 w 89411"/>
                <a:gd name="connsiteY3" fmla="*/ 2096 h 41911"/>
                <a:gd name="connsiteX4" fmla="*/ 39537 w 89411"/>
                <a:gd name="connsiteY4" fmla="*/ 29478 h 41911"/>
                <a:gd name="connsiteX5" fmla="*/ 76140 w 89411"/>
                <a:gd name="connsiteY5" fmla="*/ 16346 h 41911"/>
                <a:gd name="connsiteX6" fmla="*/ 88992 w 89411"/>
                <a:gd name="connsiteY6" fmla="*/ 22772 h 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411" h="41911">
                  <a:moveTo>
                    <a:pt x="88992" y="22772"/>
                  </a:moveTo>
                  <a:cubicBezTo>
                    <a:pt x="77257" y="37022"/>
                    <a:pt x="59654" y="44566"/>
                    <a:pt x="41772" y="41493"/>
                  </a:cubicBezTo>
                  <a:cubicBezTo>
                    <a:pt x="22213" y="38140"/>
                    <a:pt x="7684" y="23051"/>
                    <a:pt x="2096" y="3493"/>
                  </a:cubicBezTo>
                  <a:cubicBezTo>
                    <a:pt x="6846" y="2654"/>
                    <a:pt x="11037" y="2096"/>
                    <a:pt x="14390" y="2096"/>
                  </a:cubicBezTo>
                  <a:cubicBezTo>
                    <a:pt x="14948" y="16904"/>
                    <a:pt x="28640" y="27522"/>
                    <a:pt x="39537" y="29478"/>
                  </a:cubicBezTo>
                  <a:cubicBezTo>
                    <a:pt x="50713" y="31434"/>
                    <a:pt x="73066" y="27801"/>
                    <a:pt x="76140" y="16346"/>
                  </a:cubicBezTo>
                  <a:cubicBezTo>
                    <a:pt x="80331" y="17743"/>
                    <a:pt x="84522" y="19978"/>
                    <a:pt x="88992" y="22772"/>
                  </a:cubicBezTo>
                  <a:close/>
                </a:path>
              </a:pathLst>
            </a:custGeom>
            <a:solidFill>
              <a:srgbClr val="EFF8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5" name="Forma libre 366">
              <a:extLst>
                <a:ext uri="{FF2B5EF4-FFF2-40B4-BE49-F238E27FC236}">
                  <a16:creationId xmlns:a16="http://schemas.microsoft.com/office/drawing/2014/main" id="{2293B1D1-5F70-7249-BDF5-0DB29A7EBACB}"/>
                </a:ext>
              </a:extLst>
            </p:cNvPr>
            <p:cNvSpPr/>
            <p:nvPr/>
          </p:nvSpPr>
          <p:spPr>
            <a:xfrm>
              <a:off x="10897536" y="1806695"/>
              <a:ext cx="13971" cy="16765"/>
            </a:xfrm>
            <a:custGeom>
              <a:avLst/>
              <a:gdLst>
                <a:gd name="connsiteX0" fmla="*/ 12993 w 13970"/>
                <a:gd name="connsiteY0" fmla="*/ 12993 h 16764"/>
                <a:gd name="connsiteX1" fmla="*/ 9360 w 13970"/>
                <a:gd name="connsiteY1" fmla="*/ 2096 h 16764"/>
                <a:gd name="connsiteX2" fmla="*/ 2096 w 13970"/>
                <a:gd name="connsiteY2" fmla="*/ 16625 h 16764"/>
                <a:gd name="connsiteX3" fmla="*/ 12993 w 13970"/>
                <a:gd name="connsiteY3" fmla="*/ 12993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70" h="16764">
                  <a:moveTo>
                    <a:pt x="12993" y="12993"/>
                  </a:moveTo>
                  <a:cubicBezTo>
                    <a:pt x="14949" y="9081"/>
                    <a:pt x="13272" y="4051"/>
                    <a:pt x="9360" y="2096"/>
                  </a:cubicBezTo>
                  <a:lnTo>
                    <a:pt x="2096" y="16625"/>
                  </a:lnTo>
                  <a:cubicBezTo>
                    <a:pt x="6007" y="18581"/>
                    <a:pt x="10757" y="16904"/>
                    <a:pt x="12993" y="12993"/>
                  </a:cubicBezTo>
                  <a:close/>
                </a:path>
              </a:pathLst>
            </a:custGeom>
            <a:solidFill>
              <a:srgbClr val="282E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6" name="Forma libre 367">
              <a:extLst>
                <a:ext uri="{FF2B5EF4-FFF2-40B4-BE49-F238E27FC236}">
                  <a16:creationId xmlns:a16="http://schemas.microsoft.com/office/drawing/2014/main" id="{6AA2ED35-5B83-EA47-B832-414D829FEFFC}"/>
                </a:ext>
              </a:extLst>
            </p:cNvPr>
            <p:cNvSpPr/>
            <p:nvPr/>
          </p:nvSpPr>
          <p:spPr>
            <a:xfrm>
              <a:off x="10788007" y="1786298"/>
              <a:ext cx="53088" cy="36323"/>
            </a:xfrm>
            <a:custGeom>
              <a:avLst/>
              <a:gdLst>
                <a:gd name="connsiteX0" fmla="*/ 34507 w 53088"/>
                <a:gd name="connsiteY0" fmla="*/ 34507 h 36323"/>
                <a:gd name="connsiteX1" fmla="*/ 51272 w 53088"/>
                <a:gd name="connsiteY1" fmla="*/ 2096 h 36323"/>
                <a:gd name="connsiteX2" fmla="*/ 2096 w 53088"/>
                <a:gd name="connsiteY2" fmla="*/ 18022 h 36323"/>
                <a:gd name="connsiteX3" fmla="*/ 34507 w 53088"/>
                <a:gd name="connsiteY3" fmla="*/ 34507 h 36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088" h="36323">
                  <a:moveTo>
                    <a:pt x="34507" y="34507"/>
                  </a:moveTo>
                  <a:cubicBezTo>
                    <a:pt x="48198" y="30037"/>
                    <a:pt x="55463" y="15507"/>
                    <a:pt x="51272" y="2096"/>
                  </a:cubicBezTo>
                  <a:lnTo>
                    <a:pt x="2096" y="18022"/>
                  </a:lnTo>
                  <a:cubicBezTo>
                    <a:pt x="6287" y="31434"/>
                    <a:pt x="20816" y="38978"/>
                    <a:pt x="34507" y="34507"/>
                  </a:cubicBezTo>
                  <a:close/>
                </a:path>
              </a:pathLst>
            </a:custGeom>
            <a:solidFill>
              <a:srgbClr val="282E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7" name="Forma libre 368">
              <a:extLst>
                <a:ext uri="{FF2B5EF4-FFF2-40B4-BE49-F238E27FC236}">
                  <a16:creationId xmlns:a16="http://schemas.microsoft.com/office/drawing/2014/main" id="{8E77B8F8-3C95-9D44-9987-A405FDC866FA}"/>
                </a:ext>
              </a:extLst>
            </p:cNvPr>
            <p:cNvSpPr/>
            <p:nvPr/>
          </p:nvSpPr>
          <p:spPr>
            <a:xfrm>
              <a:off x="10816786" y="1799710"/>
              <a:ext cx="33529" cy="30735"/>
            </a:xfrm>
            <a:custGeom>
              <a:avLst/>
              <a:gdLst>
                <a:gd name="connsiteX0" fmla="*/ 26404 w 33529"/>
                <a:gd name="connsiteY0" fmla="*/ 26404 h 30735"/>
                <a:gd name="connsiteX1" fmla="*/ 27801 w 33529"/>
                <a:gd name="connsiteY1" fmla="*/ 2096 h 30735"/>
                <a:gd name="connsiteX2" fmla="*/ 2096 w 33529"/>
                <a:gd name="connsiteY2" fmla="*/ 25007 h 30735"/>
                <a:gd name="connsiteX3" fmla="*/ 26404 w 33529"/>
                <a:gd name="connsiteY3" fmla="*/ 26404 h 3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29" h="30735">
                  <a:moveTo>
                    <a:pt x="26404" y="26404"/>
                  </a:moveTo>
                  <a:cubicBezTo>
                    <a:pt x="33390" y="19978"/>
                    <a:pt x="34228" y="9081"/>
                    <a:pt x="27801" y="2096"/>
                  </a:cubicBezTo>
                  <a:lnTo>
                    <a:pt x="2096" y="25007"/>
                  </a:lnTo>
                  <a:cubicBezTo>
                    <a:pt x="8522" y="32272"/>
                    <a:pt x="19419" y="32831"/>
                    <a:pt x="26404" y="26404"/>
                  </a:cubicBezTo>
                  <a:close/>
                </a:path>
              </a:pathLst>
            </a:custGeom>
            <a:solidFill>
              <a:srgbClr val="282E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8" name="Forma libre 369">
              <a:extLst>
                <a:ext uri="{FF2B5EF4-FFF2-40B4-BE49-F238E27FC236}">
                  <a16:creationId xmlns:a16="http://schemas.microsoft.com/office/drawing/2014/main" id="{26F67BE7-0C3E-1B4C-B51E-2E258AFD664B}"/>
                </a:ext>
              </a:extLst>
            </p:cNvPr>
            <p:cNvSpPr/>
            <p:nvPr/>
          </p:nvSpPr>
          <p:spPr>
            <a:xfrm>
              <a:off x="10896977" y="1818431"/>
              <a:ext cx="19559" cy="11176"/>
            </a:xfrm>
            <a:custGeom>
              <a:avLst/>
              <a:gdLst>
                <a:gd name="connsiteX0" fmla="*/ 11875 w 19558"/>
                <a:gd name="connsiteY0" fmla="*/ 11596 h 11176"/>
                <a:gd name="connsiteX1" fmla="*/ 18301 w 19558"/>
                <a:gd name="connsiteY1" fmla="*/ 2096 h 11176"/>
                <a:gd name="connsiteX2" fmla="*/ 2096 w 19558"/>
                <a:gd name="connsiteY2" fmla="*/ 5169 h 11176"/>
                <a:gd name="connsiteX3" fmla="*/ 11875 w 19558"/>
                <a:gd name="connsiteY3" fmla="*/ 11596 h 1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58" h="11176">
                  <a:moveTo>
                    <a:pt x="11875" y="11596"/>
                  </a:moveTo>
                  <a:cubicBezTo>
                    <a:pt x="16345" y="10757"/>
                    <a:pt x="19140" y="6566"/>
                    <a:pt x="18301" y="2096"/>
                  </a:cubicBezTo>
                  <a:lnTo>
                    <a:pt x="2096" y="5169"/>
                  </a:lnTo>
                  <a:cubicBezTo>
                    <a:pt x="3213" y="9360"/>
                    <a:pt x="7404" y="12434"/>
                    <a:pt x="11875" y="11596"/>
                  </a:cubicBezTo>
                  <a:close/>
                </a:path>
              </a:pathLst>
            </a:custGeom>
            <a:solidFill>
              <a:srgbClr val="282E6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59" name="Forma libre 370">
              <a:extLst>
                <a:ext uri="{FF2B5EF4-FFF2-40B4-BE49-F238E27FC236}">
                  <a16:creationId xmlns:a16="http://schemas.microsoft.com/office/drawing/2014/main" id="{9F50B910-7A9B-024A-B57F-DE82FF28D5E9}"/>
                </a:ext>
              </a:extLst>
            </p:cNvPr>
            <p:cNvSpPr/>
            <p:nvPr/>
          </p:nvSpPr>
          <p:spPr>
            <a:xfrm>
              <a:off x="10554077" y="1998365"/>
              <a:ext cx="50294" cy="61470"/>
            </a:xfrm>
            <a:custGeom>
              <a:avLst/>
              <a:gdLst>
                <a:gd name="connsiteX0" fmla="*/ 9981 w 50294"/>
                <a:gd name="connsiteY0" fmla="*/ 53793 h 61470"/>
                <a:gd name="connsiteX1" fmla="*/ 30099 w 50294"/>
                <a:gd name="connsiteY1" fmla="*/ 50719 h 61470"/>
                <a:gd name="connsiteX2" fmla="*/ 40437 w 50294"/>
                <a:gd name="connsiteY2" fmla="*/ 24175 h 61470"/>
                <a:gd name="connsiteX3" fmla="*/ 28981 w 50294"/>
                <a:gd name="connsiteY3" fmla="*/ 15513 h 61470"/>
                <a:gd name="connsiteX4" fmla="*/ 42393 w 50294"/>
                <a:gd name="connsiteY4" fmla="*/ 12440 h 61470"/>
                <a:gd name="connsiteX5" fmla="*/ 41834 w 50294"/>
                <a:gd name="connsiteY5" fmla="*/ 2102 h 61470"/>
                <a:gd name="connsiteX6" fmla="*/ 7187 w 50294"/>
                <a:gd name="connsiteY6" fmla="*/ 30602 h 61470"/>
                <a:gd name="connsiteX7" fmla="*/ 7187 w 50294"/>
                <a:gd name="connsiteY7" fmla="*/ 60778 h 61470"/>
                <a:gd name="connsiteX8" fmla="*/ 9981 w 50294"/>
                <a:gd name="connsiteY8" fmla="*/ 53793 h 6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294" h="61470">
                  <a:moveTo>
                    <a:pt x="9981" y="53793"/>
                  </a:moveTo>
                  <a:cubicBezTo>
                    <a:pt x="16128" y="54910"/>
                    <a:pt x="25628" y="53234"/>
                    <a:pt x="30099" y="50719"/>
                  </a:cubicBezTo>
                  <a:cubicBezTo>
                    <a:pt x="34849" y="48204"/>
                    <a:pt x="39040" y="34234"/>
                    <a:pt x="40437" y="24175"/>
                  </a:cubicBezTo>
                  <a:cubicBezTo>
                    <a:pt x="41834" y="14116"/>
                    <a:pt x="28981" y="15513"/>
                    <a:pt x="28981" y="15513"/>
                  </a:cubicBezTo>
                  <a:cubicBezTo>
                    <a:pt x="28981" y="15513"/>
                    <a:pt x="34011" y="13557"/>
                    <a:pt x="42393" y="12440"/>
                  </a:cubicBezTo>
                  <a:cubicBezTo>
                    <a:pt x="50775" y="11322"/>
                    <a:pt x="53849" y="1822"/>
                    <a:pt x="41834" y="2102"/>
                  </a:cubicBezTo>
                  <a:cubicBezTo>
                    <a:pt x="29819" y="2381"/>
                    <a:pt x="18364" y="7969"/>
                    <a:pt x="7187" y="30602"/>
                  </a:cubicBezTo>
                  <a:cubicBezTo>
                    <a:pt x="7187" y="30602"/>
                    <a:pt x="-4269" y="51557"/>
                    <a:pt x="7187" y="60778"/>
                  </a:cubicBezTo>
                  <a:lnTo>
                    <a:pt x="9981" y="53793"/>
                  </a:lnTo>
                  <a:close/>
                </a:path>
              </a:pathLst>
            </a:custGeom>
            <a:solidFill>
              <a:srgbClr val="F7B7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0" name="Forma libre 371">
              <a:extLst>
                <a:ext uri="{FF2B5EF4-FFF2-40B4-BE49-F238E27FC236}">
                  <a16:creationId xmlns:a16="http://schemas.microsoft.com/office/drawing/2014/main" id="{AD9D1378-094B-E24E-B273-E8494120CBA1}"/>
                </a:ext>
              </a:extLst>
            </p:cNvPr>
            <p:cNvSpPr/>
            <p:nvPr/>
          </p:nvSpPr>
          <p:spPr>
            <a:xfrm>
              <a:off x="11065000" y="2080204"/>
              <a:ext cx="33529" cy="58676"/>
            </a:xfrm>
            <a:custGeom>
              <a:avLst/>
              <a:gdLst>
                <a:gd name="connsiteX0" fmla="*/ 32454 w 33529"/>
                <a:gd name="connsiteY0" fmla="*/ 18895 h 58676"/>
                <a:gd name="connsiteX1" fmla="*/ 14851 w 33529"/>
                <a:gd name="connsiteY1" fmla="*/ 3248 h 58676"/>
                <a:gd name="connsiteX2" fmla="*/ 2278 w 33529"/>
                <a:gd name="connsiteY2" fmla="*/ 35939 h 58676"/>
                <a:gd name="connsiteX3" fmla="*/ 8704 w 33529"/>
                <a:gd name="connsiteY3" fmla="*/ 51866 h 58676"/>
                <a:gd name="connsiteX4" fmla="*/ 6190 w 33529"/>
                <a:gd name="connsiteY4" fmla="*/ 58851 h 58676"/>
                <a:gd name="connsiteX5" fmla="*/ 32454 w 33529"/>
                <a:gd name="connsiteY5" fmla="*/ 18895 h 5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529" h="58676">
                  <a:moveTo>
                    <a:pt x="32454" y="18895"/>
                  </a:moveTo>
                  <a:cubicBezTo>
                    <a:pt x="32454" y="10792"/>
                    <a:pt x="18763" y="-1781"/>
                    <a:pt x="14851" y="3248"/>
                  </a:cubicBezTo>
                  <a:cubicBezTo>
                    <a:pt x="10940" y="8278"/>
                    <a:pt x="601" y="26719"/>
                    <a:pt x="2278" y="35939"/>
                  </a:cubicBezTo>
                  <a:cubicBezTo>
                    <a:pt x="3954" y="44881"/>
                    <a:pt x="8704" y="51866"/>
                    <a:pt x="8704" y="51866"/>
                  </a:cubicBezTo>
                  <a:lnTo>
                    <a:pt x="6190" y="58851"/>
                  </a:lnTo>
                  <a:cubicBezTo>
                    <a:pt x="6190" y="58572"/>
                    <a:pt x="32175" y="53263"/>
                    <a:pt x="32454" y="18895"/>
                  </a:cubicBezTo>
                  <a:close/>
                </a:path>
              </a:pathLst>
            </a:custGeom>
            <a:solidFill>
              <a:srgbClr val="F7B7B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1" name="Forma libre 372">
              <a:extLst>
                <a:ext uri="{FF2B5EF4-FFF2-40B4-BE49-F238E27FC236}">
                  <a16:creationId xmlns:a16="http://schemas.microsoft.com/office/drawing/2014/main" id="{A4A44A2B-541C-5B47-9A12-CB803A99F5F5}"/>
                </a:ext>
              </a:extLst>
            </p:cNvPr>
            <p:cNvSpPr/>
            <p:nvPr/>
          </p:nvSpPr>
          <p:spPr>
            <a:xfrm>
              <a:off x="10585992" y="1830136"/>
              <a:ext cx="491764" cy="681763"/>
            </a:xfrm>
            <a:custGeom>
              <a:avLst/>
              <a:gdLst>
                <a:gd name="connsiteX0" fmla="*/ 460889 w 491763"/>
                <a:gd name="connsiteY0" fmla="*/ 253596 h 681763"/>
                <a:gd name="connsiteX1" fmla="*/ 32272 w 491763"/>
                <a:gd name="connsiteY1" fmla="*/ 6038 h 681763"/>
                <a:gd name="connsiteX2" fmla="*/ 3213 w 491763"/>
                <a:gd name="connsiteY2" fmla="*/ 22523 h 681763"/>
                <a:gd name="connsiteX3" fmla="*/ 2096 w 491763"/>
                <a:gd name="connsiteY3" fmla="*/ 380728 h 681763"/>
                <a:gd name="connsiteX4" fmla="*/ 30875 w 491763"/>
                <a:gd name="connsiteY4" fmla="*/ 430743 h 681763"/>
                <a:gd name="connsiteX5" fmla="*/ 459492 w 491763"/>
                <a:gd name="connsiteY5" fmla="*/ 678021 h 681763"/>
                <a:gd name="connsiteX6" fmla="*/ 488550 w 491763"/>
                <a:gd name="connsiteY6" fmla="*/ 661536 h 681763"/>
                <a:gd name="connsiteX7" fmla="*/ 489668 w 491763"/>
                <a:gd name="connsiteY7" fmla="*/ 303331 h 681763"/>
                <a:gd name="connsiteX8" fmla="*/ 460889 w 491763"/>
                <a:gd name="connsiteY8" fmla="*/ 253596 h 68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1763" h="681763">
                  <a:moveTo>
                    <a:pt x="460889" y="253596"/>
                  </a:moveTo>
                  <a:lnTo>
                    <a:pt x="32272" y="6038"/>
                  </a:lnTo>
                  <a:cubicBezTo>
                    <a:pt x="16346" y="-3183"/>
                    <a:pt x="3213" y="4361"/>
                    <a:pt x="3213" y="22523"/>
                  </a:cubicBezTo>
                  <a:lnTo>
                    <a:pt x="2096" y="380728"/>
                  </a:lnTo>
                  <a:cubicBezTo>
                    <a:pt x="2096" y="399169"/>
                    <a:pt x="14949" y="421522"/>
                    <a:pt x="30875" y="430743"/>
                  </a:cubicBezTo>
                  <a:lnTo>
                    <a:pt x="459492" y="678021"/>
                  </a:lnTo>
                  <a:cubicBezTo>
                    <a:pt x="475418" y="687242"/>
                    <a:pt x="488271" y="679977"/>
                    <a:pt x="488550" y="661536"/>
                  </a:cubicBezTo>
                  <a:lnTo>
                    <a:pt x="489668" y="303331"/>
                  </a:lnTo>
                  <a:cubicBezTo>
                    <a:pt x="489668" y="285169"/>
                    <a:pt x="476815" y="262537"/>
                    <a:pt x="460889" y="25359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2" name="Forma libre 373">
              <a:extLst>
                <a:ext uri="{FF2B5EF4-FFF2-40B4-BE49-F238E27FC236}">
                  <a16:creationId xmlns:a16="http://schemas.microsoft.com/office/drawing/2014/main" id="{112CF3E2-A485-5A4A-9A80-5C9062E1B038}"/>
                </a:ext>
              </a:extLst>
            </p:cNvPr>
            <p:cNvSpPr/>
            <p:nvPr/>
          </p:nvSpPr>
          <p:spPr>
            <a:xfrm>
              <a:off x="10587110" y="2133069"/>
              <a:ext cx="488969" cy="379999"/>
            </a:xfrm>
            <a:custGeom>
              <a:avLst/>
              <a:gdLst>
                <a:gd name="connsiteX0" fmla="*/ 262786 w 488969"/>
                <a:gd name="connsiteY0" fmla="*/ 21913 h 379999"/>
                <a:gd name="connsiteX1" fmla="*/ 246022 w 488969"/>
                <a:gd name="connsiteY1" fmla="*/ 5986 h 379999"/>
                <a:gd name="connsiteX2" fmla="*/ 228977 w 488969"/>
                <a:gd name="connsiteY2" fmla="*/ 2633 h 379999"/>
                <a:gd name="connsiteX3" fmla="*/ 2096 w 488969"/>
                <a:gd name="connsiteY3" fmla="*/ 58516 h 379999"/>
                <a:gd name="connsiteX4" fmla="*/ 2096 w 488969"/>
                <a:gd name="connsiteY4" fmla="*/ 77795 h 379999"/>
                <a:gd name="connsiteX5" fmla="*/ 30875 w 488969"/>
                <a:gd name="connsiteY5" fmla="*/ 127810 h 379999"/>
                <a:gd name="connsiteX6" fmla="*/ 459492 w 488969"/>
                <a:gd name="connsiteY6" fmla="*/ 375088 h 379999"/>
                <a:gd name="connsiteX7" fmla="*/ 488550 w 488969"/>
                <a:gd name="connsiteY7" fmla="*/ 358603 h 379999"/>
                <a:gd name="connsiteX8" fmla="*/ 488550 w 488969"/>
                <a:gd name="connsiteY8" fmla="*/ 339324 h 379999"/>
                <a:gd name="connsiteX9" fmla="*/ 262786 w 488969"/>
                <a:gd name="connsiteY9" fmla="*/ 21913 h 37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8969" h="379999">
                  <a:moveTo>
                    <a:pt x="262786" y="21913"/>
                  </a:moveTo>
                  <a:cubicBezTo>
                    <a:pt x="257757" y="14927"/>
                    <a:pt x="251889" y="9339"/>
                    <a:pt x="246022" y="5986"/>
                  </a:cubicBezTo>
                  <a:cubicBezTo>
                    <a:pt x="240154" y="2633"/>
                    <a:pt x="234286" y="1236"/>
                    <a:pt x="228977" y="2633"/>
                  </a:cubicBezTo>
                  <a:lnTo>
                    <a:pt x="2096" y="58516"/>
                  </a:lnTo>
                  <a:lnTo>
                    <a:pt x="2096" y="77795"/>
                  </a:lnTo>
                  <a:cubicBezTo>
                    <a:pt x="2096" y="96236"/>
                    <a:pt x="14948" y="118589"/>
                    <a:pt x="30875" y="127810"/>
                  </a:cubicBezTo>
                  <a:lnTo>
                    <a:pt x="459492" y="375088"/>
                  </a:lnTo>
                  <a:cubicBezTo>
                    <a:pt x="475418" y="384309"/>
                    <a:pt x="488271" y="377044"/>
                    <a:pt x="488550" y="358603"/>
                  </a:cubicBezTo>
                  <a:lnTo>
                    <a:pt x="488550" y="339324"/>
                  </a:lnTo>
                  <a:lnTo>
                    <a:pt x="262786" y="2191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3" name="Forma libre 374">
              <a:extLst>
                <a:ext uri="{FF2B5EF4-FFF2-40B4-BE49-F238E27FC236}">
                  <a16:creationId xmlns:a16="http://schemas.microsoft.com/office/drawing/2014/main" id="{978E300D-A401-2942-BCD7-565A5D5D5CA1}"/>
                </a:ext>
              </a:extLst>
            </p:cNvPr>
            <p:cNvSpPr/>
            <p:nvPr/>
          </p:nvSpPr>
          <p:spPr>
            <a:xfrm>
              <a:off x="10585992" y="1830136"/>
              <a:ext cx="488969" cy="379999"/>
            </a:xfrm>
            <a:custGeom>
              <a:avLst/>
              <a:gdLst>
                <a:gd name="connsiteX0" fmla="*/ 459771 w 488969"/>
                <a:gd name="connsiteY0" fmla="*/ 253596 h 379999"/>
                <a:gd name="connsiteX1" fmla="*/ 453065 w 488969"/>
                <a:gd name="connsiteY1" fmla="*/ 249684 h 379999"/>
                <a:gd name="connsiteX2" fmla="*/ 244904 w 488969"/>
                <a:gd name="connsiteY2" fmla="*/ 301096 h 379999"/>
                <a:gd name="connsiteX3" fmla="*/ 37860 w 488969"/>
                <a:gd name="connsiteY3" fmla="*/ 9949 h 379999"/>
                <a:gd name="connsiteX4" fmla="*/ 31154 w 488969"/>
                <a:gd name="connsiteY4" fmla="*/ 6038 h 379999"/>
                <a:gd name="connsiteX5" fmla="*/ 2096 w 488969"/>
                <a:gd name="connsiteY5" fmla="*/ 22523 h 379999"/>
                <a:gd name="connsiteX6" fmla="*/ 2096 w 488969"/>
                <a:gd name="connsiteY6" fmla="*/ 41802 h 379999"/>
                <a:gd name="connsiteX7" fmla="*/ 227860 w 488969"/>
                <a:gd name="connsiteY7" fmla="*/ 359213 h 379999"/>
                <a:gd name="connsiteX8" fmla="*/ 244625 w 488969"/>
                <a:gd name="connsiteY8" fmla="*/ 375140 h 379999"/>
                <a:gd name="connsiteX9" fmla="*/ 261389 w 488969"/>
                <a:gd name="connsiteY9" fmla="*/ 378493 h 379999"/>
                <a:gd name="connsiteX10" fmla="*/ 488271 w 488969"/>
                <a:gd name="connsiteY10" fmla="*/ 322331 h 379999"/>
                <a:gd name="connsiteX11" fmla="*/ 488271 w 488969"/>
                <a:gd name="connsiteY11" fmla="*/ 303052 h 379999"/>
                <a:gd name="connsiteX12" fmla="*/ 459771 w 488969"/>
                <a:gd name="connsiteY12" fmla="*/ 253596 h 37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8969" h="379999">
                  <a:moveTo>
                    <a:pt x="459771" y="253596"/>
                  </a:moveTo>
                  <a:lnTo>
                    <a:pt x="453065" y="249684"/>
                  </a:lnTo>
                  <a:lnTo>
                    <a:pt x="244904" y="301096"/>
                  </a:lnTo>
                  <a:lnTo>
                    <a:pt x="37860" y="9949"/>
                  </a:lnTo>
                  <a:lnTo>
                    <a:pt x="31154" y="6038"/>
                  </a:lnTo>
                  <a:cubicBezTo>
                    <a:pt x="15228" y="-3183"/>
                    <a:pt x="2096" y="4361"/>
                    <a:pt x="2096" y="22523"/>
                  </a:cubicBezTo>
                  <a:lnTo>
                    <a:pt x="2096" y="41802"/>
                  </a:lnTo>
                  <a:lnTo>
                    <a:pt x="227860" y="359213"/>
                  </a:lnTo>
                  <a:cubicBezTo>
                    <a:pt x="232889" y="366478"/>
                    <a:pt x="238757" y="371787"/>
                    <a:pt x="244625" y="375140"/>
                  </a:cubicBezTo>
                  <a:cubicBezTo>
                    <a:pt x="250492" y="378493"/>
                    <a:pt x="256360" y="379890"/>
                    <a:pt x="261389" y="378493"/>
                  </a:cubicBezTo>
                  <a:lnTo>
                    <a:pt x="488271" y="322331"/>
                  </a:lnTo>
                  <a:lnTo>
                    <a:pt x="488271" y="303052"/>
                  </a:lnTo>
                  <a:cubicBezTo>
                    <a:pt x="488550" y="285169"/>
                    <a:pt x="475697" y="262537"/>
                    <a:pt x="459771" y="253596"/>
                  </a:cubicBezTo>
                  <a:close/>
                </a:path>
              </a:pathLst>
            </a:custGeom>
            <a:solidFill>
              <a:srgbClr val="E93E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4" name="Forma libre 375">
              <a:extLst>
                <a:ext uri="{FF2B5EF4-FFF2-40B4-BE49-F238E27FC236}">
                  <a16:creationId xmlns:a16="http://schemas.microsoft.com/office/drawing/2014/main" id="{B32D16A0-7C9C-F746-8DD0-28FC01553D34}"/>
                </a:ext>
              </a:extLst>
            </p:cNvPr>
            <p:cNvSpPr/>
            <p:nvPr/>
          </p:nvSpPr>
          <p:spPr>
            <a:xfrm>
              <a:off x="10023817" y="2529203"/>
              <a:ext cx="379999" cy="530881"/>
            </a:xfrm>
            <a:custGeom>
              <a:avLst/>
              <a:gdLst>
                <a:gd name="connsiteX0" fmla="*/ 358065 w 379999"/>
                <a:gd name="connsiteY0" fmla="*/ 197174 h 530881"/>
                <a:gd name="connsiteX1" fmla="*/ 25566 w 379999"/>
                <a:gd name="connsiteY1" fmla="*/ 5219 h 530881"/>
                <a:gd name="connsiteX2" fmla="*/ 2934 w 379999"/>
                <a:gd name="connsiteY2" fmla="*/ 18071 h 530881"/>
                <a:gd name="connsiteX3" fmla="*/ 2096 w 379999"/>
                <a:gd name="connsiteY3" fmla="*/ 296086 h 530881"/>
                <a:gd name="connsiteX4" fmla="*/ 24448 w 379999"/>
                <a:gd name="connsiteY4" fmla="*/ 334924 h 530881"/>
                <a:gd name="connsiteX5" fmla="*/ 356948 w 379999"/>
                <a:gd name="connsiteY5" fmla="*/ 526879 h 530881"/>
                <a:gd name="connsiteX6" fmla="*/ 379301 w 379999"/>
                <a:gd name="connsiteY6" fmla="*/ 514026 h 530881"/>
                <a:gd name="connsiteX7" fmla="*/ 380139 w 379999"/>
                <a:gd name="connsiteY7" fmla="*/ 236012 h 530881"/>
                <a:gd name="connsiteX8" fmla="*/ 358065 w 379999"/>
                <a:gd name="connsiteY8" fmla="*/ 197174 h 53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999" h="530881">
                  <a:moveTo>
                    <a:pt x="358065" y="197174"/>
                  </a:moveTo>
                  <a:lnTo>
                    <a:pt x="25566" y="5219"/>
                  </a:lnTo>
                  <a:cubicBezTo>
                    <a:pt x="13272" y="-2046"/>
                    <a:pt x="3213" y="3822"/>
                    <a:pt x="2934" y="18071"/>
                  </a:cubicBezTo>
                  <a:lnTo>
                    <a:pt x="2096" y="296086"/>
                  </a:lnTo>
                  <a:cubicBezTo>
                    <a:pt x="2096" y="310335"/>
                    <a:pt x="12154" y="327659"/>
                    <a:pt x="24448" y="334924"/>
                  </a:cubicBezTo>
                  <a:lnTo>
                    <a:pt x="356948" y="526879"/>
                  </a:lnTo>
                  <a:cubicBezTo>
                    <a:pt x="369242" y="534144"/>
                    <a:pt x="379301" y="528276"/>
                    <a:pt x="379301" y="514026"/>
                  </a:cubicBezTo>
                  <a:lnTo>
                    <a:pt x="380139" y="236012"/>
                  </a:lnTo>
                  <a:cubicBezTo>
                    <a:pt x="380418" y="221483"/>
                    <a:pt x="370359" y="204159"/>
                    <a:pt x="358065" y="19717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5" name="Forma libre 376">
              <a:extLst>
                <a:ext uri="{FF2B5EF4-FFF2-40B4-BE49-F238E27FC236}">
                  <a16:creationId xmlns:a16="http://schemas.microsoft.com/office/drawing/2014/main" id="{E87B7DBA-B237-9246-8F43-689649891928}"/>
                </a:ext>
              </a:extLst>
            </p:cNvPr>
            <p:cNvSpPr/>
            <p:nvPr/>
          </p:nvSpPr>
          <p:spPr>
            <a:xfrm>
              <a:off x="10024655" y="2764241"/>
              <a:ext cx="379999" cy="296176"/>
            </a:xfrm>
            <a:custGeom>
              <a:avLst/>
              <a:gdLst>
                <a:gd name="connsiteX0" fmla="*/ 204389 w 379999"/>
                <a:gd name="connsiteY0" fmla="*/ 17459 h 296175"/>
                <a:gd name="connsiteX1" fmla="*/ 191257 w 379999"/>
                <a:gd name="connsiteY1" fmla="*/ 5165 h 296175"/>
                <a:gd name="connsiteX2" fmla="*/ 178125 w 379999"/>
                <a:gd name="connsiteY2" fmla="*/ 2371 h 296175"/>
                <a:gd name="connsiteX3" fmla="*/ 2096 w 379999"/>
                <a:gd name="connsiteY3" fmla="*/ 45959 h 296175"/>
                <a:gd name="connsiteX4" fmla="*/ 2096 w 379999"/>
                <a:gd name="connsiteY4" fmla="*/ 60768 h 296175"/>
                <a:gd name="connsiteX5" fmla="*/ 24448 w 379999"/>
                <a:gd name="connsiteY5" fmla="*/ 99606 h 296175"/>
                <a:gd name="connsiteX6" fmla="*/ 356948 w 379999"/>
                <a:gd name="connsiteY6" fmla="*/ 291561 h 296175"/>
                <a:gd name="connsiteX7" fmla="*/ 379301 w 379999"/>
                <a:gd name="connsiteY7" fmla="*/ 278708 h 296175"/>
                <a:gd name="connsiteX8" fmla="*/ 379301 w 379999"/>
                <a:gd name="connsiteY8" fmla="*/ 263900 h 296175"/>
                <a:gd name="connsiteX9" fmla="*/ 204389 w 379999"/>
                <a:gd name="connsiteY9" fmla="*/ 17459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9999" h="296175">
                  <a:moveTo>
                    <a:pt x="204389" y="17459"/>
                  </a:moveTo>
                  <a:cubicBezTo>
                    <a:pt x="200477" y="11871"/>
                    <a:pt x="196007" y="7680"/>
                    <a:pt x="191257" y="5165"/>
                  </a:cubicBezTo>
                  <a:cubicBezTo>
                    <a:pt x="186786" y="2650"/>
                    <a:pt x="182036" y="1533"/>
                    <a:pt x="178125" y="2371"/>
                  </a:cubicBezTo>
                  <a:lnTo>
                    <a:pt x="2096" y="45959"/>
                  </a:lnTo>
                  <a:lnTo>
                    <a:pt x="2096" y="60768"/>
                  </a:lnTo>
                  <a:cubicBezTo>
                    <a:pt x="2096" y="75018"/>
                    <a:pt x="12154" y="92341"/>
                    <a:pt x="24448" y="99606"/>
                  </a:cubicBezTo>
                  <a:lnTo>
                    <a:pt x="356948" y="291561"/>
                  </a:lnTo>
                  <a:cubicBezTo>
                    <a:pt x="369242" y="298826"/>
                    <a:pt x="379301" y="292958"/>
                    <a:pt x="379301" y="278708"/>
                  </a:cubicBezTo>
                  <a:lnTo>
                    <a:pt x="379301" y="263900"/>
                  </a:lnTo>
                  <a:lnTo>
                    <a:pt x="204389" y="1745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66" name="Forma libre 377">
              <a:extLst>
                <a:ext uri="{FF2B5EF4-FFF2-40B4-BE49-F238E27FC236}">
                  <a16:creationId xmlns:a16="http://schemas.microsoft.com/office/drawing/2014/main" id="{DEEE3090-CC68-684A-A9E9-AEB8CF55D666}"/>
                </a:ext>
              </a:extLst>
            </p:cNvPr>
            <p:cNvSpPr/>
            <p:nvPr/>
          </p:nvSpPr>
          <p:spPr>
            <a:xfrm>
              <a:off x="10024097" y="2528924"/>
              <a:ext cx="379999" cy="296176"/>
            </a:xfrm>
            <a:custGeom>
              <a:avLst/>
              <a:gdLst>
                <a:gd name="connsiteX0" fmla="*/ 356948 w 379999"/>
                <a:gd name="connsiteY0" fmla="*/ 197453 h 296175"/>
                <a:gd name="connsiteX1" fmla="*/ 351918 w 379999"/>
                <a:gd name="connsiteY1" fmla="*/ 194380 h 296175"/>
                <a:gd name="connsiteX2" fmla="*/ 190419 w 379999"/>
                <a:gd name="connsiteY2" fmla="*/ 234336 h 296175"/>
                <a:gd name="connsiteX3" fmla="*/ 29757 w 379999"/>
                <a:gd name="connsiteY3" fmla="*/ 8292 h 296175"/>
                <a:gd name="connsiteX4" fmla="*/ 24728 w 379999"/>
                <a:gd name="connsiteY4" fmla="*/ 5219 h 296175"/>
                <a:gd name="connsiteX5" fmla="*/ 2096 w 379999"/>
                <a:gd name="connsiteY5" fmla="*/ 18072 h 296175"/>
                <a:gd name="connsiteX6" fmla="*/ 2096 w 379999"/>
                <a:gd name="connsiteY6" fmla="*/ 32880 h 296175"/>
                <a:gd name="connsiteX7" fmla="*/ 177286 w 379999"/>
                <a:gd name="connsiteY7" fmla="*/ 279321 h 296175"/>
                <a:gd name="connsiteX8" fmla="*/ 190419 w 379999"/>
                <a:gd name="connsiteY8" fmla="*/ 291894 h 296175"/>
                <a:gd name="connsiteX9" fmla="*/ 203551 w 379999"/>
                <a:gd name="connsiteY9" fmla="*/ 294689 h 296175"/>
                <a:gd name="connsiteX10" fmla="*/ 379580 w 379999"/>
                <a:gd name="connsiteY10" fmla="*/ 251100 h 296175"/>
                <a:gd name="connsiteX11" fmla="*/ 379580 w 379999"/>
                <a:gd name="connsiteY11" fmla="*/ 236292 h 296175"/>
                <a:gd name="connsiteX12" fmla="*/ 356948 w 379999"/>
                <a:gd name="connsiteY12" fmla="*/ 197453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9999" h="296175">
                  <a:moveTo>
                    <a:pt x="356948" y="197453"/>
                  </a:moveTo>
                  <a:lnTo>
                    <a:pt x="351918" y="194380"/>
                  </a:lnTo>
                  <a:lnTo>
                    <a:pt x="190419" y="234336"/>
                  </a:lnTo>
                  <a:lnTo>
                    <a:pt x="29757" y="8292"/>
                  </a:lnTo>
                  <a:lnTo>
                    <a:pt x="24728" y="5219"/>
                  </a:lnTo>
                  <a:cubicBezTo>
                    <a:pt x="12434" y="-2046"/>
                    <a:pt x="2375" y="3822"/>
                    <a:pt x="2096" y="18072"/>
                  </a:cubicBezTo>
                  <a:lnTo>
                    <a:pt x="2096" y="32880"/>
                  </a:lnTo>
                  <a:lnTo>
                    <a:pt x="177286" y="279321"/>
                  </a:lnTo>
                  <a:cubicBezTo>
                    <a:pt x="181198" y="284909"/>
                    <a:pt x="185948" y="289100"/>
                    <a:pt x="190419" y="291894"/>
                  </a:cubicBezTo>
                  <a:cubicBezTo>
                    <a:pt x="194889" y="294409"/>
                    <a:pt x="199639" y="295527"/>
                    <a:pt x="203551" y="294689"/>
                  </a:cubicBezTo>
                  <a:lnTo>
                    <a:pt x="379580" y="251100"/>
                  </a:lnTo>
                  <a:lnTo>
                    <a:pt x="379580" y="236292"/>
                  </a:lnTo>
                  <a:cubicBezTo>
                    <a:pt x="379301" y="221762"/>
                    <a:pt x="369521" y="204439"/>
                    <a:pt x="356948" y="197453"/>
                  </a:cubicBezTo>
                  <a:close/>
                </a:path>
              </a:pathLst>
            </a:custGeom>
            <a:solidFill>
              <a:srgbClr val="E93E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5695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Documents and Settings\tolkachov\Рабочий стол\3.png"/>
          <p:cNvPicPr>
            <a:picLocks noChangeAspect="1" noChangeArrowheads="1"/>
          </p:cNvPicPr>
          <p:nvPr/>
        </p:nvPicPr>
        <p:blipFill>
          <a:blip r:embed="rId2">
            <a:lum bright="48000" contrast="-27000"/>
          </a:blip>
          <a:srcRect b="17110"/>
          <a:stretch>
            <a:fillRect/>
          </a:stretch>
        </p:blipFill>
        <p:spPr bwMode="auto">
          <a:xfrm>
            <a:off x="5835273" y="-7144"/>
            <a:ext cx="3255973" cy="6858000"/>
          </a:xfrm>
          <a:prstGeom prst="rect">
            <a:avLst/>
          </a:prstGeom>
          <a:ln>
            <a:noFill/>
          </a:ln>
          <a:effectLst>
            <a:outerShdw blurRad="177800" dist="127000" dir="3000000" algn="tl" rotWithShape="0">
              <a:srgbClr val="C00000">
                <a:alpha val="21000"/>
              </a:srgbClr>
            </a:outerShdw>
          </a:effectLst>
        </p:spPr>
      </p:pic>
      <p:pic>
        <p:nvPicPr>
          <p:cNvPr id="11" name="Picture 5" descr="C:\Documents and Settings\tolkachov\Рабочий стол\2.png"/>
          <p:cNvPicPr>
            <a:picLocks noChangeAspect="1" noChangeArrowheads="1"/>
          </p:cNvPicPr>
          <p:nvPr/>
        </p:nvPicPr>
        <p:blipFill>
          <a:blip r:embed="rId3">
            <a:lum bright="48000" contrast="-18000"/>
          </a:blip>
          <a:srcRect l="50000" b="8930"/>
          <a:stretch>
            <a:fillRect/>
          </a:stretch>
        </p:blipFill>
        <p:spPr bwMode="auto">
          <a:xfrm>
            <a:off x="35496" y="-1561"/>
            <a:ext cx="4215912" cy="6850856"/>
          </a:xfrm>
          <a:prstGeom prst="rect">
            <a:avLst/>
          </a:prstGeom>
          <a:ln>
            <a:noFill/>
          </a:ln>
          <a:effectLst>
            <a:outerShdw blurRad="228600" dist="127000" dir="3000000" algn="tl" rotWithShape="0">
              <a:srgbClr val="C00000">
                <a:alpha val="24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1265550"/>
            <a:ext cx="9001000" cy="118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ctr">
              <a:lnSpc>
                <a:spcPct val="115000"/>
              </a:lnSpc>
              <a:spcAft>
                <a:spcPts val="0"/>
              </a:spcAft>
            </a:pPr>
            <a:endParaRPr lang="uk-UA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uk-UA" b="1" i="1" dirty="0">
              <a:latin typeface="Arial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Font typeface="Times" charset="0"/>
              <a:buChar char="-"/>
            </a:pPr>
            <a:endParaRPr lang="uk-UA" b="1" dirty="0">
              <a:latin typeface="Arial" charset="0"/>
            </a:endParaRPr>
          </a:p>
        </p:txBody>
      </p:sp>
      <p:pic>
        <p:nvPicPr>
          <p:cNvPr id="10" name="Picture 2" descr="D:\other\fo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9858" y="194579"/>
            <a:ext cx="801742" cy="107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кутник 3"/>
          <p:cNvSpPr/>
          <p:nvPr/>
        </p:nvSpPr>
        <p:spPr>
          <a:xfrm>
            <a:off x="0" y="332656"/>
            <a:ext cx="10332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</a:rPr>
              <a:t>Обов’язковому оприлюдненню у процесі </a:t>
            </a:r>
            <a:endParaRPr lang="uk-UA" sz="20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здійснення </a:t>
            </a:r>
            <a:r>
              <a:rPr lang="uk-UA" sz="2000" b="1" dirty="0">
                <a:solidFill>
                  <a:srgbClr val="C00000"/>
                </a:solidFill>
              </a:rPr>
              <a:t>регуляторної діяльності 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</a:rPr>
              <a:t>(ст. 13, ст. 14 Закону № 1160)</a:t>
            </a:r>
            <a:endParaRPr lang="uk-UA" sz="2000" dirty="0">
              <a:solidFill>
                <a:srgbClr val="C00000"/>
              </a:solidFill>
            </a:endParaRPr>
          </a:p>
          <a:p>
            <a:pPr marL="1270" lvl="0" algn="ctr">
              <a:defRPr/>
            </a:pPr>
            <a:r>
              <a:rPr lang="uk-UA" sz="2000" b="1" dirty="0">
                <a:solidFill>
                  <a:srgbClr val="C00000"/>
                </a:solidFill>
              </a:rPr>
              <a:t> підлягають:</a:t>
            </a:r>
            <a:endParaRPr lang="uk-UA" sz="2000" b="1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67" name="object 20"/>
          <p:cNvSpPr/>
          <p:nvPr/>
        </p:nvSpPr>
        <p:spPr>
          <a:xfrm>
            <a:off x="268608" y="1702093"/>
            <a:ext cx="8568952" cy="695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uk-UA" b="1" dirty="0">
                <a:solidFill>
                  <a:srgbClr val="C00000"/>
                </a:solidFill>
              </a:rPr>
              <a:t>План регуляторної діяльності на рік</a:t>
            </a:r>
            <a:r>
              <a:rPr lang="uk-UA" dirty="0">
                <a:solidFill>
                  <a:srgbClr val="C00000"/>
                </a:solidFill>
              </a:rPr>
              <a:t>. </a:t>
            </a:r>
            <a:r>
              <a:rPr lang="uk-UA" dirty="0">
                <a:solidFill>
                  <a:srgbClr val="002060"/>
                </a:solidFill>
              </a:rPr>
              <a:t>Має бути затверджений відповідним регуляторним органом до 15 грудня і оприлюднений в термін до 10 днів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8" name="object 20"/>
          <p:cNvSpPr/>
          <p:nvPr/>
        </p:nvSpPr>
        <p:spPr>
          <a:xfrm>
            <a:off x="263264" y="2478291"/>
            <a:ext cx="8640960" cy="6957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" algn="ctr">
              <a:lnSpc>
                <a:spcPct val="100000"/>
              </a:lnSpc>
              <a:spcBef>
                <a:spcPts val="960"/>
              </a:spcBef>
            </a:pPr>
            <a:r>
              <a:rPr lang="uk-UA" b="1" dirty="0" smtClean="0">
                <a:solidFill>
                  <a:srgbClr val="C00000"/>
                </a:solidFill>
              </a:rPr>
              <a:t>  Повідомлення про оприлюднення </a:t>
            </a:r>
            <a:r>
              <a:rPr lang="uk-UA" dirty="0" smtClean="0">
                <a:solidFill>
                  <a:srgbClr val="002060"/>
                </a:solidFill>
              </a:rPr>
              <a:t>проекту регуляторного </a:t>
            </a:r>
            <a:r>
              <a:rPr lang="uk-UA" dirty="0" err="1" smtClean="0">
                <a:solidFill>
                  <a:srgbClr val="002060"/>
                </a:solidFill>
              </a:rPr>
              <a:t>акта</a:t>
            </a:r>
            <a:r>
              <a:rPr lang="uk-UA" dirty="0" smtClean="0">
                <a:solidFill>
                  <a:srgbClr val="002060"/>
                </a:solidFill>
              </a:rPr>
              <a:t> та аналізу регуляторного впливу</a:t>
            </a:r>
            <a:endParaRPr lang="uk-UA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69" name="object 20"/>
          <p:cNvSpPr/>
          <p:nvPr/>
        </p:nvSpPr>
        <p:spPr>
          <a:xfrm>
            <a:off x="313178" y="3296045"/>
            <a:ext cx="8435286" cy="7327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" algn="ctr">
              <a:lnSpc>
                <a:spcPct val="100000"/>
              </a:lnSpc>
              <a:spcBef>
                <a:spcPts val="960"/>
              </a:spcBef>
            </a:pPr>
            <a:r>
              <a:rPr lang="uk-UA" b="1" dirty="0" smtClean="0">
                <a:solidFill>
                  <a:srgbClr val="C00000"/>
                </a:solidFill>
              </a:rPr>
              <a:t>Проект регуляторного </a:t>
            </a:r>
            <a:r>
              <a:rPr lang="uk-UA" b="1" dirty="0" err="1" smtClean="0">
                <a:solidFill>
                  <a:srgbClr val="C00000"/>
                </a:solidFill>
              </a:rPr>
              <a:t>акта</a:t>
            </a:r>
            <a:r>
              <a:rPr lang="uk-UA" b="1" dirty="0" smtClean="0">
                <a:solidFill>
                  <a:srgbClr val="C00000"/>
                </a:solidFill>
              </a:rPr>
              <a:t> та аналізу регуляторного впливу </a:t>
            </a:r>
            <a:r>
              <a:rPr lang="uk-UA" dirty="0" smtClean="0">
                <a:solidFill>
                  <a:srgbClr val="002060"/>
                </a:solidFill>
              </a:rPr>
              <a:t>оприлюднюється </a:t>
            </a:r>
          </a:p>
          <a:p>
            <a:pPr marL="1270" algn="ctr">
              <a:lnSpc>
                <a:spcPct val="100000"/>
              </a:lnSpc>
              <a:spcBef>
                <a:spcPts val="960"/>
              </a:spcBef>
            </a:pPr>
            <a:r>
              <a:rPr lang="uk-UA" dirty="0" smtClean="0">
                <a:solidFill>
                  <a:srgbClr val="002060"/>
                </a:solidFill>
              </a:rPr>
              <a:t>не пізніше 5-ти робочих днів з дня оприлюднення повідомлення</a:t>
            </a:r>
            <a:endParaRPr lang="uk-UA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0" name="object 20"/>
          <p:cNvSpPr/>
          <p:nvPr/>
        </p:nvSpPr>
        <p:spPr>
          <a:xfrm>
            <a:off x="272562" y="4053912"/>
            <a:ext cx="8537560" cy="5181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" algn="ctr">
              <a:lnSpc>
                <a:spcPct val="100000"/>
              </a:lnSpc>
              <a:spcBef>
                <a:spcPts val="960"/>
              </a:spcBef>
            </a:pPr>
            <a:r>
              <a:rPr lang="uk-UA" b="1" dirty="0" smtClean="0">
                <a:solidFill>
                  <a:srgbClr val="C00000"/>
                </a:solidFill>
              </a:rPr>
              <a:t>РА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оприлюднюється в 10-денний строк після його підписання/реєстрації</a:t>
            </a:r>
            <a:endParaRPr lang="uk-UA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1" name="object 20"/>
          <p:cNvSpPr/>
          <p:nvPr/>
        </p:nvSpPr>
        <p:spPr>
          <a:xfrm>
            <a:off x="395536" y="4739770"/>
            <a:ext cx="8414586" cy="7054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" algn="ctr">
              <a:lnSpc>
                <a:spcPct val="100000"/>
              </a:lnSpc>
              <a:spcBef>
                <a:spcPts val="960"/>
              </a:spcBef>
            </a:pPr>
            <a:r>
              <a:rPr lang="uk-UA" b="1" dirty="0" smtClean="0">
                <a:solidFill>
                  <a:srgbClr val="C00000"/>
                </a:solidFill>
              </a:rPr>
              <a:t>Звіт про відстеження результативності </a:t>
            </a:r>
            <a:r>
              <a:rPr lang="uk-UA" dirty="0" smtClean="0">
                <a:solidFill>
                  <a:srgbClr val="002060"/>
                </a:solidFill>
              </a:rPr>
              <a:t>оприлюднюється в 10-денний строк</a:t>
            </a:r>
          </a:p>
          <a:p>
            <a:pPr marL="1270" algn="ctr">
              <a:lnSpc>
                <a:spcPct val="100000"/>
              </a:lnSpc>
              <a:spcBef>
                <a:spcPts val="960"/>
              </a:spcBef>
            </a:pPr>
            <a:r>
              <a:rPr lang="uk-UA" dirty="0" smtClean="0">
                <a:solidFill>
                  <a:srgbClr val="002060"/>
                </a:solidFill>
              </a:rPr>
              <a:t> після його підписання</a:t>
            </a:r>
            <a:endParaRPr lang="uk-UA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72" name="object 20"/>
          <p:cNvSpPr/>
          <p:nvPr/>
        </p:nvSpPr>
        <p:spPr>
          <a:xfrm>
            <a:off x="386862" y="5640779"/>
            <a:ext cx="8361602" cy="5040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70" algn="ctr">
              <a:lnSpc>
                <a:spcPct val="100000"/>
              </a:lnSpc>
              <a:spcBef>
                <a:spcPts val="960"/>
              </a:spcBef>
            </a:pPr>
            <a:r>
              <a:rPr lang="uk-UA" b="1" dirty="0" smtClean="0">
                <a:solidFill>
                  <a:srgbClr val="C00000"/>
                </a:solidFill>
              </a:rPr>
              <a:t>Інформація про здійснення регуляторної діяльності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dirty="0" err="1">
                <a:solidFill>
                  <a:srgbClr val="002060"/>
                </a:solidFill>
              </a:rPr>
              <a:t>постійно</a:t>
            </a:r>
            <a:endParaRPr lang="ru-RU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grpSp>
        <p:nvGrpSpPr>
          <p:cNvPr id="73" name="Gráfico 12">
            <a:extLst>
              <a:ext uri="{FF2B5EF4-FFF2-40B4-BE49-F238E27FC236}">
                <a16:creationId xmlns:a16="http://schemas.microsoft.com/office/drawing/2014/main" id="{3AA80BCB-9E67-0E45-8706-B6D5C8A301BD}"/>
              </a:ext>
            </a:extLst>
          </p:cNvPr>
          <p:cNvGrpSpPr/>
          <p:nvPr/>
        </p:nvGrpSpPr>
        <p:grpSpPr>
          <a:xfrm>
            <a:off x="105738" y="5229644"/>
            <a:ext cx="1430585" cy="1430585"/>
            <a:chOff x="993728" y="3527803"/>
            <a:chExt cx="1430585" cy="1430585"/>
          </a:xfrm>
        </p:grpSpPr>
        <p:sp>
          <p:nvSpPr>
            <p:cNvPr id="74" name="Forma libre 1241">
              <a:extLst>
                <a:ext uri="{FF2B5EF4-FFF2-40B4-BE49-F238E27FC236}">
                  <a16:creationId xmlns:a16="http://schemas.microsoft.com/office/drawing/2014/main" id="{E701172B-B30E-414D-9C6A-C1B884808B23}"/>
                </a:ext>
              </a:extLst>
            </p:cNvPr>
            <p:cNvSpPr/>
            <p:nvPr/>
          </p:nvSpPr>
          <p:spPr>
            <a:xfrm>
              <a:off x="1181073" y="3542357"/>
              <a:ext cx="558822" cy="734851"/>
            </a:xfrm>
            <a:custGeom>
              <a:avLst/>
              <a:gdLst>
                <a:gd name="connsiteX0" fmla="*/ 530183 w 558822"/>
                <a:gd name="connsiteY0" fmla="*/ 443121 h 734851"/>
                <a:gd name="connsiteX1" fmla="*/ 31154 w 558822"/>
                <a:gd name="connsiteY1" fmla="*/ 731194 h 734851"/>
                <a:gd name="connsiteX2" fmla="*/ 2096 w 558822"/>
                <a:gd name="connsiteY2" fmla="*/ 709121 h 734851"/>
                <a:gd name="connsiteX3" fmla="*/ 2096 w 558822"/>
                <a:gd name="connsiteY3" fmla="*/ 349518 h 734851"/>
                <a:gd name="connsiteX4" fmla="*/ 31154 w 558822"/>
                <a:gd name="connsiteY4" fmla="*/ 293916 h 734851"/>
                <a:gd name="connsiteX5" fmla="*/ 530183 w 558822"/>
                <a:gd name="connsiteY5" fmla="*/ 5563 h 734851"/>
                <a:gd name="connsiteX6" fmla="*/ 559241 w 558822"/>
                <a:gd name="connsiteY6" fmla="*/ 27637 h 734851"/>
                <a:gd name="connsiteX7" fmla="*/ 559241 w 558822"/>
                <a:gd name="connsiteY7" fmla="*/ 387518 h 734851"/>
                <a:gd name="connsiteX8" fmla="*/ 530183 w 558822"/>
                <a:gd name="connsiteY8" fmla="*/ 443121 h 73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22" h="734851">
                  <a:moveTo>
                    <a:pt x="530183" y="443121"/>
                  </a:moveTo>
                  <a:lnTo>
                    <a:pt x="31154" y="731194"/>
                  </a:lnTo>
                  <a:cubicBezTo>
                    <a:pt x="15228" y="740415"/>
                    <a:pt x="2096" y="730635"/>
                    <a:pt x="2096" y="709121"/>
                  </a:cubicBezTo>
                  <a:lnTo>
                    <a:pt x="2096" y="349518"/>
                  </a:lnTo>
                  <a:cubicBezTo>
                    <a:pt x="2096" y="328004"/>
                    <a:pt x="15228" y="303136"/>
                    <a:pt x="31154" y="293916"/>
                  </a:cubicBezTo>
                  <a:lnTo>
                    <a:pt x="530183" y="5563"/>
                  </a:lnTo>
                  <a:cubicBezTo>
                    <a:pt x="546109" y="-3657"/>
                    <a:pt x="559241" y="6122"/>
                    <a:pt x="559241" y="27637"/>
                  </a:cubicBezTo>
                  <a:lnTo>
                    <a:pt x="559241" y="387518"/>
                  </a:lnTo>
                  <a:cubicBezTo>
                    <a:pt x="559241" y="408754"/>
                    <a:pt x="546109" y="433901"/>
                    <a:pt x="530183" y="443121"/>
                  </a:cubicBezTo>
                  <a:close/>
                </a:path>
              </a:pathLst>
            </a:custGeom>
            <a:solidFill>
              <a:srgbClr val="515DA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5" name="Forma libre 1242">
              <a:extLst>
                <a:ext uri="{FF2B5EF4-FFF2-40B4-BE49-F238E27FC236}">
                  <a16:creationId xmlns:a16="http://schemas.microsoft.com/office/drawing/2014/main" id="{5B02BCA2-96C0-2843-AE64-E0CF9B1AC7E4}"/>
                </a:ext>
              </a:extLst>
            </p:cNvPr>
            <p:cNvSpPr/>
            <p:nvPr/>
          </p:nvSpPr>
          <p:spPr>
            <a:xfrm>
              <a:off x="1181073" y="3682056"/>
              <a:ext cx="558822" cy="595146"/>
            </a:xfrm>
            <a:custGeom>
              <a:avLst/>
              <a:gdLst>
                <a:gd name="connsiteX0" fmla="*/ 456698 w 558822"/>
                <a:gd name="connsiteY0" fmla="*/ 30717 h 595145"/>
                <a:gd name="connsiteX1" fmla="*/ 396904 w 558822"/>
                <a:gd name="connsiteY1" fmla="*/ 186349 h 595145"/>
                <a:gd name="connsiteX2" fmla="*/ 334315 w 558822"/>
                <a:gd name="connsiteY2" fmla="*/ 215967 h 595145"/>
                <a:gd name="connsiteX3" fmla="*/ 312521 w 558822"/>
                <a:gd name="connsiteY3" fmla="*/ 157570 h 595145"/>
                <a:gd name="connsiteX4" fmla="*/ 240992 w 558822"/>
                <a:gd name="connsiteY4" fmla="*/ 195290 h 595145"/>
                <a:gd name="connsiteX5" fmla="*/ 192654 w 558822"/>
                <a:gd name="connsiteY5" fmla="*/ 347011 h 595145"/>
                <a:gd name="connsiteX6" fmla="*/ 133419 w 558822"/>
                <a:gd name="connsiteY6" fmla="*/ 384452 h 595145"/>
                <a:gd name="connsiteX7" fmla="*/ 19140 w 558822"/>
                <a:gd name="connsiteY7" fmla="*/ 438378 h 595145"/>
                <a:gd name="connsiteX8" fmla="*/ 2096 w 558822"/>
                <a:gd name="connsiteY8" fmla="*/ 471628 h 595145"/>
                <a:gd name="connsiteX9" fmla="*/ 2096 w 558822"/>
                <a:gd name="connsiteY9" fmla="*/ 569422 h 595145"/>
                <a:gd name="connsiteX10" fmla="*/ 31154 w 558822"/>
                <a:gd name="connsiteY10" fmla="*/ 591495 h 595145"/>
                <a:gd name="connsiteX11" fmla="*/ 530183 w 558822"/>
                <a:gd name="connsiteY11" fmla="*/ 303422 h 595145"/>
                <a:gd name="connsiteX12" fmla="*/ 559241 w 558822"/>
                <a:gd name="connsiteY12" fmla="*/ 247820 h 595145"/>
                <a:gd name="connsiteX13" fmla="*/ 559241 w 558822"/>
                <a:gd name="connsiteY13" fmla="*/ 92746 h 595145"/>
                <a:gd name="connsiteX14" fmla="*/ 497212 w 558822"/>
                <a:gd name="connsiteY14" fmla="*/ 6967 h 595145"/>
                <a:gd name="connsiteX15" fmla="*/ 456698 w 558822"/>
                <a:gd name="connsiteY15" fmla="*/ 30717 h 59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8822" h="595145">
                  <a:moveTo>
                    <a:pt x="456698" y="30717"/>
                  </a:moveTo>
                  <a:lnTo>
                    <a:pt x="396904" y="186349"/>
                  </a:lnTo>
                  <a:cubicBezTo>
                    <a:pt x="382374" y="224349"/>
                    <a:pt x="344374" y="242511"/>
                    <a:pt x="334315" y="215967"/>
                  </a:cubicBezTo>
                  <a:lnTo>
                    <a:pt x="312521" y="157570"/>
                  </a:lnTo>
                  <a:cubicBezTo>
                    <a:pt x="300786" y="126555"/>
                    <a:pt x="255521" y="150585"/>
                    <a:pt x="240992" y="195290"/>
                  </a:cubicBezTo>
                  <a:lnTo>
                    <a:pt x="192654" y="347011"/>
                  </a:lnTo>
                  <a:cubicBezTo>
                    <a:pt x="181478" y="381937"/>
                    <a:pt x="146831" y="403731"/>
                    <a:pt x="133419" y="384452"/>
                  </a:cubicBezTo>
                  <a:cubicBezTo>
                    <a:pt x="109389" y="349525"/>
                    <a:pt x="50434" y="377187"/>
                    <a:pt x="19140" y="438378"/>
                  </a:cubicBezTo>
                  <a:lnTo>
                    <a:pt x="2096" y="471628"/>
                  </a:lnTo>
                  <a:lnTo>
                    <a:pt x="2096" y="569422"/>
                  </a:lnTo>
                  <a:cubicBezTo>
                    <a:pt x="2096" y="590937"/>
                    <a:pt x="15228" y="600716"/>
                    <a:pt x="31154" y="591495"/>
                  </a:cubicBezTo>
                  <a:lnTo>
                    <a:pt x="530183" y="303422"/>
                  </a:lnTo>
                  <a:cubicBezTo>
                    <a:pt x="546109" y="294202"/>
                    <a:pt x="559241" y="269055"/>
                    <a:pt x="559241" y="247820"/>
                  </a:cubicBezTo>
                  <a:lnTo>
                    <a:pt x="559241" y="92746"/>
                  </a:lnTo>
                  <a:lnTo>
                    <a:pt x="497212" y="6967"/>
                  </a:lnTo>
                  <a:cubicBezTo>
                    <a:pt x="487992" y="-5606"/>
                    <a:pt x="465639" y="7526"/>
                    <a:pt x="456698" y="30717"/>
                  </a:cubicBezTo>
                  <a:close/>
                </a:path>
              </a:pathLst>
            </a:custGeom>
            <a:solidFill>
              <a:srgbClr val="68C1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6" name="Forma libre 1243">
              <a:extLst>
                <a:ext uri="{FF2B5EF4-FFF2-40B4-BE49-F238E27FC236}">
                  <a16:creationId xmlns:a16="http://schemas.microsoft.com/office/drawing/2014/main" id="{A7AB24EA-F072-E44D-992B-7C3CDF9E06B3}"/>
                </a:ext>
              </a:extLst>
            </p:cNvPr>
            <p:cNvSpPr/>
            <p:nvPr/>
          </p:nvSpPr>
          <p:spPr>
            <a:xfrm>
              <a:off x="1181073" y="3861839"/>
              <a:ext cx="558822" cy="332499"/>
            </a:xfrm>
            <a:custGeom>
              <a:avLst/>
              <a:gdLst>
                <a:gd name="connsiteX0" fmla="*/ 559241 w 558822"/>
                <a:gd name="connsiteY0" fmla="*/ 10198 h 332499"/>
                <a:gd name="connsiteX1" fmla="*/ 2096 w 558822"/>
                <a:gd name="connsiteY1" fmla="*/ 332080 h 332499"/>
                <a:gd name="connsiteX2" fmla="*/ 2096 w 558822"/>
                <a:gd name="connsiteY2" fmla="*/ 323698 h 332499"/>
                <a:gd name="connsiteX3" fmla="*/ 559241 w 558822"/>
                <a:gd name="connsiteY3" fmla="*/ 2096 h 33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22" h="332499">
                  <a:moveTo>
                    <a:pt x="559241" y="10198"/>
                  </a:moveTo>
                  <a:lnTo>
                    <a:pt x="2096" y="332080"/>
                  </a:lnTo>
                  <a:lnTo>
                    <a:pt x="2096" y="323698"/>
                  </a:lnTo>
                  <a:lnTo>
                    <a:pt x="559241" y="2096"/>
                  </a:lnTo>
                  <a:close/>
                </a:path>
              </a:pathLst>
            </a:custGeom>
            <a:solidFill>
              <a:srgbClr val="6F8B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7" name="Forma libre 1244">
              <a:extLst>
                <a:ext uri="{FF2B5EF4-FFF2-40B4-BE49-F238E27FC236}">
                  <a16:creationId xmlns:a16="http://schemas.microsoft.com/office/drawing/2014/main" id="{44A500DC-06EB-E84B-A5E6-FCD0BB19B631}"/>
                </a:ext>
              </a:extLst>
            </p:cNvPr>
            <p:cNvSpPr/>
            <p:nvPr/>
          </p:nvSpPr>
          <p:spPr>
            <a:xfrm>
              <a:off x="1181073" y="3759295"/>
              <a:ext cx="558822" cy="332499"/>
            </a:xfrm>
            <a:custGeom>
              <a:avLst/>
              <a:gdLst>
                <a:gd name="connsiteX0" fmla="*/ 559241 w 558822"/>
                <a:gd name="connsiteY0" fmla="*/ 10199 h 332499"/>
                <a:gd name="connsiteX1" fmla="*/ 2096 w 558822"/>
                <a:gd name="connsiteY1" fmla="*/ 331801 h 332499"/>
                <a:gd name="connsiteX2" fmla="*/ 2096 w 558822"/>
                <a:gd name="connsiteY2" fmla="*/ 323698 h 332499"/>
                <a:gd name="connsiteX3" fmla="*/ 559241 w 558822"/>
                <a:gd name="connsiteY3" fmla="*/ 2096 h 33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22" h="332499">
                  <a:moveTo>
                    <a:pt x="559241" y="10199"/>
                  </a:moveTo>
                  <a:lnTo>
                    <a:pt x="2096" y="331801"/>
                  </a:lnTo>
                  <a:lnTo>
                    <a:pt x="2096" y="323698"/>
                  </a:lnTo>
                  <a:lnTo>
                    <a:pt x="559241" y="2096"/>
                  </a:lnTo>
                  <a:close/>
                </a:path>
              </a:pathLst>
            </a:custGeom>
            <a:solidFill>
              <a:srgbClr val="6F8B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8" name="Forma libre 1245">
              <a:extLst>
                <a:ext uri="{FF2B5EF4-FFF2-40B4-BE49-F238E27FC236}">
                  <a16:creationId xmlns:a16="http://schemas.microsoft.com/office/drawing/2014/main" id="{AD6D0A9F-B131-3F40-90E3-AA224B80C07B}"/>
                </a:ext>
              </a:extLst>
            </p:cNvPr>
            <p:cNvSpPr/>
            <p:nvPr/>
          </p:nvSpPr>
          <p:spPr>
            <a:xfrm>
              <a:off x="1181073" y="3656472"/>
              <a:ext cx="558822" cy="332499"/>
            </a:xfrm>
            <a:custGeom>
              <a:avLst/>
              <a:gdLst>
                <a:gd name="connsiteX0" fmla="*/ 559241 w 558822"/>
                <a:gd name="connsiteY0" fmla="*/ 10199 h 332499"/>
                <a:gd name="connsiteX1" fmla="*/ 2096 w 558822"/>
                <a:gd name="connsiteY1" fmla="*/ 332080 h 332499"/>
                <a:gd name="connsiteX2" fmla="*/ 2096 w 558822"/>
                <a:gd name="connsiteY2" fmla="*/ 323977 h 332499"/>
                <a:gd name="connsiteX3" fmla="*/ 559241 w 558822"/>
                <a:gd name="connsiteY3" fmla="*/ 2096 h 33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822" h="332499">
                  <a:moveTo>
                    <a:pt x="559241" y="10199"/>
                  </a:moveTo>
                  <a:lnTo>
                    <a:pt x="2096" y="332080"/>
                  </a:lnTo>
                  <a:lnTo>
                    <a:pt x="2096" y="323977"/>
                  </a:lnTo>
                  <a:lnTo>
                    <a:pt x="559241" y="2096"/>
                  </a:lnTo>
                  <a:close/>
                </a:path>
              </a:pathLst>
            </a:custGeom>
            <a:solidFill>
              <a:srgbClr val="6F8B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79" name="Forma libre 1246">
              <a:extLst>
                <a:ext uri="{FF2B5EF4-FFF2-40B4-BE49-F238E27FC236}">
                  <a16:creationId xmlns:a16="http://schemas.microsoft.com/office/drawing/2014/main" id="{ECD59594-C0CF-1E41-B32A-8989A69D4282}"/>
                </a:ext>
              </a:extLst>
            </p:cNvPr>
            <p:cNvSpPr/>
            <p:nvPr/>
          </p:nvSpPr>
          <p:spPr>
            <a:xfrm>
              <a:off x="1145588" y="3970530"/>
              <a:ext cx="30735" cy="50294"/>
            </a:xfrm>
            <a:custGeom>
              <a:avLst/>
              <a:gdLst>
                <a:gd name="connsiteX0" fmla="*/ 29198 w 30735"/>
                <a:gd name="connsiteY0" fmla="*/ 33390 h 50294"/>
                <a:gd name="connsiteX1" fmla="*/ 2096 w 30735"/>
                <a:gd name="connsiteY1" fmla="*/ 49037 h 50294"/>
                <a:gd name="connsiteX2" fmla="*/ 2096 w 30735"/>
                <a:gd name="connsiteY2" fmla="*/ 17743 h 50294"/>
                <a:gd name="connsiteX3" fmla="*/ 29198 w 30735"/>
                <a:gd name="connsiteY3" fmla="*/ 2096 h 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5" h="50294">
                  <a:moveTo>
                    <a:pt x="29198" y="33390"/>
                  </a:moveTo>
                  <a:lnTo>
                    <a:pt x="2096" y="49037"/>
                  </a:lnTo>
                  <a:lnTo>
                    <a:pt x="2096" y="17743"/>
                  </a:lnTo>
                  <a:lnTo>
                    <a:pt x="29198" y="2096"/>
                  </a:lnTo>
                  <a:close/>
                </a:path>
              </a:pathLst>
            </a:custGeom>
            <a:solidFill>
              <a:srgbClr val="6F8B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0" name="Forma libre 1247">
              <a:extLst>
                <a:ext uri="{FF2B5EF4-FFF2-40B4-BE49-F238E27FC236}">
                  <a16:creationId xmlns:a16="http://schemas.microsoft.com/office/drawing/2014/main" id="{038CFA90-ADCD-674C-BB09-458955BBAAA2}"/>
                </a:ext>
              </a:extLst>
            </p:cNvPr>
            <p:cNvSpPr/>
            <p:nvPr/>
          </p:nvSpPr>
          <p:spPr>
            <a:xfrm>
              <a:off x="1145588" y="4074191"/>
              <a:ext cx="30735" cy="50294"/>
            </a:xfrm>
            <a:custGeom>
              <a:avLst/>
              <a:gdLst>
                <a:gd name="connsiteX0" fmla="*/ 29198 w 30735"/>
                <a:gd name="connsiteY0" fmla="*/ 33390 h 50294"/>
                <a:gd name="connsiteX1" fmla="*/ 2096 w 30735"/>
                <a:gd name="connsiteY1" fmla="*/ 49037 h 50294"/>
                <a:gd name="connsiteX2" fmla="*/ 2096 w 30735"/>
                <a:gd name="connsiteY2" fmla="*/ 17743 h 50294"/>
                <a:gd name="connsiteX3" fmla="*/ 29198 w 30735"/>
                <a:gd name="connsiteY3" fmla="*/ 2096 h 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5" h="50294">
                  <a:moveTo>
                    <a:pt x="29198" y="33390"/>
                  </a:moveTo>
                  <a:lnTo>
                    <a:pt x="2096" y="49037"/>
                  </a:lnTo>
                  <a:lnTo>
                    <a:pt x="2096" y="17743"/>
                  </a:lnTo>
                  <a:lnTo>
                    <a:pt x="29198" y="2096"/>
                  </a:lnTo>
                  <a:close/>
                </a:path>
              </a:pathLst>
            </a:custGeom>
            <a:solidFill>
              <a:srgbClr val="6F8B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1" name="Forma libre 1248">
              <a:extLst>
                <a:ext uri="{FF2B5EF4-FFF2-40B4-BE49-F238E27FC236}">
                  <a16:creationId xmlns:a16="http://schemas.microsoft.com/office/drawing/2014/main" id="{8D8A458F-256D-E649-A876-BA63E95A88E3}"/>
                </a:ext>
              </a:extLst>
            </p:cNvPr>
            <p:cNvSpPr/>
            <p:nvPr/>
          </p:nvSpPr>
          <p:spPr>
            <a:xfrm>
              <a:off x="1145588" y="4177853"/>
              <a:ext cx="30735" cy="50294"/>
            </a:xfrm>
            <a:custGeom>
              <a:avLst/>
              <a:gdLst>
                <a:gd name="connsiteX0" fmla="*/ 29198 w 30735"/>
                <a:gd name="connsiteY0" fmla="*/ 33390 h 50294"/>
                <a:gd name="connsiteX1" fmla="*/ 2096 w 30735"/>
                <a:gd name="connsiteY1" fmla="*/ 49037 h 50294"/>
                <a:gd name="connsiteX2" fmla="*/ 2096 w 30735"/>
                <a:gd name="connsiteY2" fmla="*/ 17743 h 50294"/>
                <a:gd name="connsiteX3" fmla="*/ 29198 w 30735"/>
                <a:gd name="connsiteY3" fmla="*/ 2096 h 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5" h="50294">
                  <a:moveTo>
                    <a:pt x="29198" y="33390"/>
                  </a:moveTo>
                  <a:lnTo>
                    <a:pt x="2096" y="49037"/>
                  </a:lnTo>
                  <a:lnTo>
                    <a:pt x="2096" y="17743"/>
                  </a:lnTo>
                  <a:lnTo>
                    <a:pt x="29198" y="2096"/>
                  </a:lnTo>
                  <a:close/>
                </a:path>
              </a:pathLst>
            </a:custGeom>
            <a:solidFill>
              <a:srgbClr val="6F8BC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2" name="Forma libre 1249">
              <a:extLst>
                <a:ext uri="{FF2B5EF4-FFF2-40B4-BE49-F238E27FC236}">
                  <a16:creationId xmlns:a16="http://schemas.microsoft.com/office/drawing/2014/main" id="{9A8A0BD9-37B0-1A4D-A3AE-0032E3B7C7B2}"/>
                </a:ext>
              </a:extLst>
            </p:cNvPr>
            <p:cNvSpPr/>
            <p:nvPr/>
          </p:nvSpPr>
          <p:spPr>
            <a:xfrm>
              <a:off x="1229970" y="3568622"/>
              <a:ext cx="558822" cy="734851"/>
            </a:xfrm>
            <a:custGeom>
              <a:avLst/>
              <a:gdLst>
                <a:gd name="connsiteX0" fmla="*/ 530183 w 558822"/>
                <a:gd name="connsiteY0" fmla="*/ 443121 h 734851"/>
                <a:gd name="connsiteX1" fmla="*/ 31154 w 558822"/>
                <a:gd name="connsiteY1" fmla="*/ 731194 h 734851"/>
                <a:gd name="connsiteX2" fmla="*/ 2096 w 558822"/>
                <a:gd name="connsiteY2" fmla="*/ 709121 h 734851"/>
                <a:gd name="connsiteX3" fmla="*/ 2096 w 558822"/>
                <a:gd name="connsiteY3" fmla="*/ 349518 h 734851"/>
                <a:gd name="connsiteX4" fmla="*/ 31154 w 558822"/>
                <a:gd name="connsiteY4" fmla="*/ 293916 h 734851"/>
                <a:gd name="connsiteX5" fmla="*/ 530183 w 558822"/>
                <a:gd name="connsiteY5" fmla="*/ 5563 h 734851"/>
                <a:gd name="connsiteX6" fmla="*/ 559241 w 558822"/>
                <a:gd name="connsiteY6" fmla="*/ 27637 h 734851"/>
                <a:gd name="connsiteX7" fmla="*/ 559241 w 558822"/>
                <a:gd name="connsiteY7" fmla="*/ 387518 h 734851"/>
                <a:gd name="connsiteX8" fmla="*/ 530183 w 558822"/>
                <a:gd name="connsiteY8" fmla="*/ 443121 h 73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22" h="734851">
                  <a:moveTo>
                    <a:pt x="530183" y="443121"/>
                  </a:moveTo>
                  <a:lnTo>
                    <a:pt x="31154" y="731194"/>
                  </a:lnTo>
                  <a:cubicBezTo>
                    <a:pt x="15228" y="740415"/>
                    <a:pt x="2096" y="730635"/>
                    <a:pt x="2096" y="709121"/>
                  </a:cubicBezTo>
                  <a:lnTo>
                    <a:pt x="2096" y="349518"/>
                  </a:lnTo>
                  <a:cubicBezTo>
                    <a:pt x="2096" y="328004"/>
                    <a:pt x="15228" y="303136"/>
                    <a:pt x="31154" y="293916"/>
                  </a:cubicBezTo>
                  <a:lnTo>
                    <a:pt x="530183" y="5563"/>
                  </a:lnTo>
                  <a:cubicBezTo>
                    <a:pt x="546109" y="-3657"/>
                    <a:pt x="559241" y="6122"/>
                    <a:pt x="559241" y="27637"/>
                  </a:cubicBezTo>
                  <a:lnTo>
                    <a:pt x="559241" y="387518"/>
                  </a:lnTo>
                  <a:cubicBezTo>
                    <a:pt x="559241" y="408754"/>
                    <a:pt x="546109" y="433901"/>
                    <a:pt x="530183" y="44312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3" name="Forma libre 1250">
              <a:extLst>
                <a:ext uri="{FF2B5EF4-FFF2-40B4-BE49-F238E27FC236}">
                  <a16:creationId xmlns:a16="http://schemas.microsoft.com/office/drawing/2014/main" id="{1B6C0BF3-8F5F-A743-8CD7-402D0F0E87E2}"/>
                </a:ext>
              </a:extLst>
            </p:cNvPr>
            <p:cNvSpPr/>
            <p:nvPr/>
          </p:nvSpPr>
          <p:spPr>
            <a:xfrm>
              <a:off x="2043056" y="4301632"/>
              <a:ext cx="184411" cy="67059"/>
            </a:xfrm>
            <a:custGeom>
              <a:avLst/>
              <a:gdLst>
                <a:gd name="connsiteX0" fmla="*/ 114139 w 184411"/>
                <a:gd name="connsiteY0" fmla="*/ 2096 h 67058"/>
                <a:gd name="connsiteX1" fmla="*/ 183992 w 184411"/>
                <a:gd name="connsiteY1" fmla="*/ 53787 h 67058"/>
                <a:gd name="connsiteX2" fmla="*/ 33949 w 184411"/>
                <a:gd name="connsiteY2" fmla="*/ 48478 h 67058"/>
                <a:gd name="connsiteX3" fmla="*/ 2096 w 184411"/>
                <a:gd name="connsiteY3" fmla="*/ 12434 h 67058"/>
                <a:gd name="connsiteX4" fmla="*/ 114139 w 184411"/>
                <a:gd name="connsiteY4" fmla="*/ 2096 h 67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11" h="67058">
                  <a:moveTo>
                    <a:pt x="114139" y="2096"/>
                  </a:moveTo>
                  <a:lnTo>
                    <a:pt x="183992" y="53787"/>
                  </a:lnTo>
                  <a:cubicBezTo>
                    <a:pt x="139007" y="74184"/>
                    <a:pt x="74184" y="71948"/>
                    <a:pt x="33949" y="48478"/>
                  </a:cubicBezTo>
                  <a:cubicBezTo>
                    <a:pt x="16904" y="38698"/>
                    <a:pt x="5728" y="26125"/>
                    <a:pt x="2096" y="12434"/>
                  </a:cubicBezTo>
                  <a:lnTo>
                    <a:pt x="114139" y="2096"/>
                  </a:lnTo>
                  <a:close/>
                </a:path>
              </a:pathLst>
            </a:custGeom>
            <a:solidFill>
              <a:srgbClr val="D9BE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4" name="Forma libre 1251">
              <a:extLst>
                <a:ext uri="{FF2B5EF4-FFF2-40B4-BE49-F238E27FC236}">
                  <a16:creationId xmlns:a16="http://schemas.microsoft.com/office/drawing/2014/main" id="{01806B25-9D3A-6643-8F67-F7A9757E62C0}"/>
                </a:ext>
              </a:extLst>
            </p:cNvPr>
            <p:cNvSpPr/>
            <p:nvPr/>
          </p:nvSpPr>
          <p:spPr>
            <a:xfrm>
              <a:off x="2155100" y="4236529"/>
              <a:ext cx="114559" cy="120147"/>
            </a:xfrm>
            <a:custGeom>
              <a:avLst/>
              <a:gdLst>
                <a:gd name="connsiteX0" fmla="*/ 2096 w 114558"/>
                <a:gd name="connsiteY0" fmla="*/ 67198 h 120146"/>
                <a:gd name="connsiteX1" fmla="*/ 16066 w 114558"/>
                <a:gd name="connsiteY1" fmla="*/ 2096 h 120146"/>
                <a:gd name="connsiteX2" fmla="*/ 82287 w 114558"/>
                <a:gd name="connsiteY2" fmla="*/ 20816 h 120146"/>
                <a:gd name="connsiteX3" fmla="*/ 82287 w 114558"/>
                <a:gd name="connsiteY3" fmla="*/ 113301 h 120146"/>
                <a:gd name="connsiteX4" fmla="*/ 71948 w 114558"/>
                <a:gd name="connsiteY4" fmla="*/ 118610 h 120146"/>
                <a:gd name="connsiteX5" fmla="*/ 2096 w 114558"/>
                <a:gd name="connsiteY5" fmla="*/ 67198 h 12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58" h="120146">
                  <a:moveTo>
                    <a:pt x="2096" y="67198"/>
                  </a:moveTo>
                  <a:lnTo>
                    <a:pt x="16066" y="2096"/>
                  </a:lnTo>
                  <a:cubicBezTo>
                    <a:pt x="41213" y="3772"/>
                    <a:pt x="64404" y="10478"/>
                    <a:pt x="82287" y="20816"/>
                  </a:cubicBezTo>
                  <a:cubicBezTo>
                    <a:pt x="126154" y="46243"/>
                    <a:pt x="126154" y="87875"/>
                    <a:pt x="82287" y="113301"/>
                  </a:cubicBezTo>
                  <a:cubicBezTo>
                    <a:pt x="78934" y="115257"/>
                    <a:pt x="75581" y="116934"/>
                    <a:pt x="71948" y="118610"/>
                  </a:cubicBezTo>
                  <a:lnTo>
                    <a:pt x="2096" y="67198"/>
                  </a:lnTo>
                  <a:close/>
                </a:path>
              </a:pathLst>
            </a:custGeom>
            <a:solidFill>
              <a:srgbClr val="68C1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5" name="Forma libre 1252">
              <a:extLst>
                <a:ext uri="{FF2B5EF4-FFF2-40B4-BE49-F238E27FC236}">
                  <a16:creationId xmlns:a16="http://schemas.microsoft.com/office/drawing/2014/main" id="{7217CA93-49C8-A348-90F5-824F3C572411}"/>
                </a:ext>
              </a:extLst>
            </p:cNvPr>
            <p:cNvSpPr/>
            <p:nvPr/>
          </p:nvSpPr>
          <p:spPr>
            <a:xfrm>
              <a:off x="2041690" y="4236025"/>
              <a:ext cx="131323" cy="78235"/>
            </a:xfrm>
            <a:custGeom>
              <a:avLst/>
              <a:gdLst>
                <a:gd name="connsiteX0" fmla="*/ 115506 w 131323"/>
                <a:gd name="connsiteY0" fmla="*/ 67703 h 78235"/>
                <a:gd name="connsiteX1" fmla="*/ 3462 w 131323"/>
                <a:gd name="connsiteY1" fmla="*/ 77762 h 78235"/>
                <a:gd name="connsiteX2" fmla="*/ 35315 w 131323"/>
                <a:gd name="connsiteY2" fmla="*/ 21321 h 78235"/>
                <a:gd name="connsiteX3" fmla="*/ 129476 w 131323"/>
                <a:gd name="connsiteY3" fmla="*/ 2600 h 78235"/>
                <a:gd name="connsiteX4" fmla="*/ 115506 w 131323"/>
                <a:gd name="connsiteY4" fmla="*/ 67703 h 7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323" h="78235">
                  <a:moveTo>
                    <a:pt x="115506" y="67703"/>
                  </a:moveTo>
                  <a:lnTo>
                    <a:pt x="3462" y="77762"/>
                  </a:lnTo>
                  <a:cubicBezTo>
                    <a:pt x="-2126" y="57085"/>
                    <a:pt x="9609" y="36129"/>
                    <a:pt x="35315" y="21321"/>
                  </a:cubicBezTo>
                  <a:cubicBezTo>
                    <a:pt x="59903" y="7071"/>
                    <a:pt x="94829" y="85"/>
                    <a:pt x="129476" y="2600"/>
                  </a:cubicBezTo>
                  <a:lnTo>
                    <a:pt x="115506" y="67703"/>
                  </a:lnTo>
                  <a:close/>
                </a:path>
              </a:pathLst>
            </a:custGeom>
            <a:solidFill>
              <a:srgbClr val="A8DB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6" name="Forma libre 1253">
              <a:extLst>
                <a:ext uri="{FF2B5EF4-FFF2-40B4-BE49-F238E27FC236}">
                  <a16:creationId xmlns:a16="http://schemas.microsoft.com/office/drawing/2014/main" id="{E646F69C-6F77-8E47-990D-57CDEB820ACF}"/>
                </a:ext>
              </a:extLst>
            </p:cNvPr>
            <p:cNvSpPr/>
            <p:nvPr/>
          </p:nvSpPr>
          <p:spPr>
            <a:xfrm>
              <a:off x="2043056" y="4311691"/>
              <a:ext cx="184411" cy="203970"/>
            </a:xfrm>
            <a:custGeom>
              <a:avLst/>
              <a:gdLst>
                <a:gd name="connsiteX0" fmla="*/ 33949 w 184411"/>
                <a:gd name="connsiteY0" fmla="*/ 38140 h 203970"/>
                <a:gd name="connsiteX1" fmla="*/ 2096 w 184411"/>
                <a:gd name="connsiteY1" fmla="*/ 2096 h 203970"/>
                <a:gd name="connsiteX2" fmla="*/ 2096 w 184411"/>
                <a:gd name="connsiteY2" fmla="*/ 148507 h 203970"/>
                <a:gd name="connsiteX3" fmla="*/ 33949 w 184411"/>
                <a:gd name="connsiteY3" fmla="*/ 184551 h 203970"/>
                <a:gd name="connsiteX4" fmla="*/ 183992 w 184411"/>
                <a:gd name="connsiteY4" fmla="*/ 189860 h 203970"/>
                <a:gd name="connsiteX5" fmla="*/ 183992 w 184411"/>
                <a:gd name="connsiteY5" fmla="*/ 43448 h 203970"/>
                <a:gd name="connsiteX6" fmla="*/ 33949 w 184411"/>
                <a:gd name="connsiteY6" fmla="*/ 38140 h 20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11" h="203970">
                  <a:moveTo>
                    <a:pt x="33949" y="38140"/>
                  </a:moveTo>
                  <a:cubicBezTo>
                    <a:pt x="16904" y="28360"/>
                    <a:pt x="5728" y="15787"/>
                    <a:pt x="2096" y="2096"/>
                  </a:cubicBezTo>
                  <a:lnTo>
                    <a:pt x="2096" y="148507"/>
                  </a:lnTo>
                  <a:cubicBezTo>
                    <a:pt x="5728" y="162198"/>
                    <a:pt x="16904" y="174772"/>
                    <a:pt x="33949" y="184551"/>
                  </a:cubicBezTo>
                  <a:cubicBezTo>
                    <a:pt x="74184" y="207742"/>
                    <a:pt x="139007" y="209978"/>
                    <a:pt x="183992" y="189860"/>
                  </a:cubicBezTo>
                  <a:lnTo>
                    <a:pt x="183992" y="43448"/>
                  </a:lnTo>
                  <a:cubicBezTo>
                    <a:pt x="139007" y="63845"/>
                    <a:pt x="74184" y="61610"/>
                    <a:pt x="33949" y="38140"/>
                  </a:cubicBezTo>
                  <a:close/>
                </a:path>
              </a:pathLst>
            </a:custGeom>
            <a:solidFill>
              <a:srgbClr val="9843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7" name="Forma libre 1254">
              <a:extLst>
                <a:ext uri="{FF2B5EF4-FFF2-40B4-BE49-F238E27FC236}">
                  <a16:creationId xmlns:a16="http://schemas.microsoft.com/office/drawing/2014/main" id="{D1485B38-F978-5A44-871B-57FDB8002416}"/>
                </a:ext>
              </a:extLst>
            </p:cNvPr>
            <p:cNvSpPr/>
            <p:nvPr/>
          </p:nvSpPr>
          <p:spPr>
            <a:xfrm>
              <a:off x="2041659" y="4300514"/>
              <a:ext cx="2794" cy="5588"/>
            </a:xfrm>
            <a:custGeom>
              <a:avLst/>
              <a:gdLst>
                <a:gd name="connsiteX0" fmla="*/ 2096 w 2794"/>
                <a:gd name="connsiteY0" fmla="*/ 2096 h 5588"/>
                <a:gd name="connsiteX1" fmla="*/ 2096 w 2794"/>
                <a:gd name="connsiteY1" fmla="*/ 4051 h 5588"/>
                <a:gd name="connsiteX2" fmla="*/ 2096 w 2794"/>
                <a:gd name="connsiteY2" fmla="*/ 4331 h 5588"/>
                <a:gd name="connsiteX3" fmla="*/ 2096 w 2794"/>
                <a:gd name="connsiteY3" fmla="*/ 2096 h 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4" h="5588">
                  <a:moveTo>
                    <a:pt x="2096" y="2096"/>
                  </a:moveTo>
                  <a:lnTo>
                    <a:pt x="2096" y="4051"/>
                  </a:lnTo>
                  <a:lnTo>
                    <a:pt x="2096" y="4331"/>
                  </a:lnTo>
                  <a:cubicBezTo>
                    <a:pt x="2096" y="3493"/>
                    <a:pt x="2096" y="2934"/>
                    <a:pt x="2096" y="209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8" name="Forma libre 1255">
              <a:extLst>
                <a:ext uri="{FF2B5EF4-FFF2-40B4-BE49-F238E27FC236}">
                  <a16:creationId xmlns:a16="http://schemas.microsoft.com/office/drawing/2014/main" id="{D6DF123F-11B0-5441-B369-BB79C97151A6}"/>
                </a:ext>
              </a:extLst>
            </p:cNvPr>
            <p:cNvSpPr/>
            <p:nvPr/>
          </p:nvSpPr>
          <p:spPr>
            <a:xfrm>
              <a:off x="2224953" y="4301632"/>
              <a:ext cx="47500" cy="201176"/>
            </a:xfrm>
            <a:custGeom>
              <a:avLst/>
              <a:gdLst>
                <a:gd name="connsiteX0" fmla="*/ 12434 w 47499"/>
                <a:gd name="connsiteY0" fmla="*/ 48198 h 201176"/>
                <a:gd name="connsiteX1" fmla="*/ 2096 w 47499"/>
                <a:gd name="connsiteY1" fmla="*/ 53507 h 201176"/>
                <a:gd name="connsiteX2" fmla="*/ 2096 w 47499"/>
                <a:gd name="connsiteY2" fmla="*/ 199919 h 201176"/>
                <a:gd name="connsiteX3" fmla="*/ 12434 w 47499"/>
                <a:gd name="connsiteY3" fmla="*/ 194610 h 201176"/>
                <a:gd name="connsiteX4" fmla="*/ 45404 w 47499"/>
                <a:gd name="connsiteY4" fmla="*/ 147948 h 201176"/>
                <a:gd name="connsiteX5" fmla="*/ 45404 w 47499"/>
                <a:gd name="connsiteY5" fmla="*/ 2654 h 201176"/>
                <a:gd name="connsiteX6" fmla="*/ 45404 w 47499"/>
                <a:gd name="connsiteY6" fmla="*/ 2096 h 201176"/>
                <a:gd name="connsiteX7" fmla="*/ 12434 w 47499"/>
                <a:gd name="connsiteY7" fmla="*/ 48198 h 20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499" h="201176">
                  <a:moveTo>
                    <a:pt x="12434" y="48198"/>
                  </a:moveTo>
                  <a:cubicBezTo>
                    <a:pt x="9081" y="50154"/>
                    <a:pt x="5728" y="51831"/>
                    <a:pt x="2096" y="53507"/>
                  </a:cubicBezTo>
                  <a:lnTo>
                    <a:pt x="2096" y="199919"/>
                  </a:lnTo>
                  <a:cubicBezTo>
                    <a:pt x="5728" y="198242"/>
                    <a:pt x="9081" y="196566"/>
                    <a:pt x="12434" y="194610"/>
                  </a:cubicBezTo>
                  <a:cubicBezTo>
                    <a:pt x="34507" y="181757"/>
                    <a:pt x="45684" y="164992"/>
                    <a:pt x="45404" y="147948"/>
                  </a:cubicBezTo>
                  <a:lnTo>
                    <a:pt x="45404" y="2654"/>
                  </a:lnTo>
                  <a:cubicBezTo>
                    <a:pt x="45404" y="2375"/>
                    <a:pt x="45404" y="2375"/>
                    <a:pt x="45404" y="2096"/>
                  </a:cubicBezTo>
                  <a:cubicBezTo>
                    <a:pt x="45404" y="18860"/>
                    <a:pt x="34228" y="35625"/>
                    <a:pt x="12434" y="4819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89" name="Forma libre 1256">
              <a:extLst>
                <a:ext uri="{FF2B5EF4-FFF2-40B4-BE49-F238E27FC236}">
                  <a16:creationId xmlns:a16="http://schemas.microsoft.com/office/drawing/2014/main" id="{FA9AE9E4-5D01-0943-B5E8-C7D82219EEC1}"/>
                </a:ext>
              </a:extLst>
            </p:cNvPr>
            <p:cNvSpPr/>
            <p:nvPr/>
          </p:nvSpPr>
          <p:spPr>
            <a:xfrm>
              <a:off x="2224953" y="4301632"/>
              <a:ext cx="47500" cy="201176"/>
            </a:xfrm>
            <a:custGeom>
              <a:avLst/>
              <a:gdLst>
                <a:gd name="connsiteX0" fmla="*/ 12434 w 47499"/>
                <a:gd name="connsiteY0" fmla="*/ 48198 h 201176"/>
                <a:gd name="connsiteX1" fmla="*/ 2096 w 47499"/>
                <a:gd name="connsiteY1" fmla="*/ 53507 h 201176"/>
                <a:gd name="connsiteX2" fmla="*/ 2096 w 47499"/>
                <a:gd name="connsiteY2" fmla="*/ 199919 h 201176"/>
                <a:gd name="connsiteX3" fmla="*/ 12434 w 47499"/>
                <a:gd name="connsiteY3" fmla="*/ 194610 h 201176"/>
                <a:gd name="connsiteX4" fmla="*/ 45404 w 47499"/>
                <a:gd name="connsiteY4" fmla="*/ 147948 h 201176"/>
                <a:gd name="connsiteX5" fmla="*/ 45404 w 47499"/>
                <a:gd name="connsiteY5" fmla="*/ 2654 h 201176"/>
                <a:gd name="connsiteX6" fmla="*/ 45404 w 47499"/>
                <a:gd name="connsiteY6" fmla="*/ 2096 h 201176"/>
                <a:gd name="connsiteX7" fmla="*/ 12434 w 47499"/>
                <a:gd name="connsiteY7" fmla="*/ 48198 h 20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499" h="201176">
                  <a:moveTo>
                    <a:pt x="12434" y="48198"/>
                  </a:moveTo>
                  <a:cubicBezTo>
                    <a:pt x="9081" y="50154"/>
                    <a:pt x="5728" y="51831"/>
                    <a:pt x="2096" y="53507"/>
                  </a:cubicBezTo>
                  <a:lnTo>
                    <a:pt x="2096" y="199919"/>
                  </a:lnTo>
                  <a:cubicBezTo>
                    <a:pt x="5728" y="198242"/>
                    <a:pt x="9081" y="196566"/>
                    <a:pt x="12434" y="194610"/>
                  </a:cubicBezTo>
                  <a:cubicBezTo>
                    <a:pt x="34507" y="181757"/>
                    <a:pt x="45684" y="164992"/>
                    <a:pt x="45404" y="147948"/>
                  </a:cubicBezTo>
                  <a:lnTo>
                    <a:pt x="45404" y="2654"/>
                  </a:lnTo>
                  <a:cubicBezTo>
                    <a:pt x="45404" y="2375"/>
                    <a:pt x="45404" y="2375"/>
                    <a:pt x="45404" y="2096"/>
                  </a:cubicBezTo>
                  <a:cubicBezTo>
                    <a:pt x="45404" y="18860"/>
                    <a:pt x="34228" y="35625"/>
                    <a:pt x="12434" y="48198"/>
                  </a:cubicBezTo>
                  <a:close/>
                </a:path>
              </a:pathLst>
            </a:custGeom>
            <a:solidFill>
              <a:srgbClr val="13B1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0" name="Forma libre 1257">
              <a:extLst>
                <a:ext uri="{FF2B5EF4-FFF2-40B4-BE49-F238E27FC236}">
                  <a16:creationId xmlns:a16="http://schemas.microsoft.com/office/drawing/2014/main" id="{48B44A17-B4EB-9B4E-B530-0F0BD7A9B276}"/>
                </a:ext>
              </a:extLst>
            </p:cNvPr>
            <p:cNvSpPr/>
            <p:nvPr/>
          </p:nvSpPr>
          <p:spPr>
            <a:xfrm>
              <a:off x="2041659" y="4302750"/>
              <a:ext cx="5588" cy="11176"/>
            </a:xfrm>
            <a:custGeom>
              <a:avLst/>
              <a:gdLst>
                <a:gd name="connsiteX0" fmla="*/ 2096 w 5588"/>
                <a:gd name="connsiteY0" fmla="*/ 2096 h 11176"/>
                <a:gd name="connsiteX1" fmla="*/ 3493 w 5588"/>
                <a:gd name="connsiteY1" fmla="*/ 11037 h 11176"/>
                <a:gd name="connsiteX2" fmla="*/ 2096 w 5588"/>
                <a:gd name="connsiteY2" fmla="*/ 2096 h 1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88" h="11176">
                  <a:moveTo>
                    <a:pt x="2096" y="2096"/>
                  </a:moveTo>
                  <a:cubicBezTo>
                    <a:pt x="2096" y="5169"/>
                    <a:pt x="2654" y="7963"/>
                    <a:pt x="3493" y="11037"/>
                  </a:cubicBezTo>
                  <a:lnTo>
                    <a:pt x="2096" y="2096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1" name="Forma libre 1258">
              <a:extLst>
                <a:ext uri="{FF2B5EF4-FFF2-40B4-BE49-F238E27FC236}">
                  <a16:creationId xmlns:a16="http://schemas.microsoft.com/office/drawing/2014/main" id="{E8DF7D81-F1F6-C743-A135-8A4E47D07C55}"/>
                </a:ext>
              </a:extLst>
            </p:cNvPr>
            <p:cNvSpPr/>
            <p:nvPr/>
          </p:nvSpPr>
          <p:spPr>
            <a:xfrm>
              <a:off x="2041588" y="4302750"/>
              <a:ext cx="5588" cy="159264"/>
            </a:xfrm>
            <a:custGeom>
              <a:avLst/>
              <a:gdLst>
                <a:gd name="connsiteX0" fmla="*/ 2167 w 5588"/>
                <a:gd name="connsiteY0" fmla="*/ 2096 h 159264"/>
                <a:gd name="connsiteX1" fmla="*/ 2167 w 5588"/>
                <a:gd name="connsiteY1" fmla="*/ 2096 h 159264"/>
                <a:gd name="connsiteX2" fmla="*/ 2167 w 5588"/>
                <a:gd name="connsiteY2" fmla="*/ 145992 h 159264"/>
                <a:gd name="connsiteX3" fmla="*/ 3564 w 5588"/>
                <a:gd name="connsiteY3" fmla="*/ 157728 h 159264"/>
                <a:gd name="connsiteX4" fmla="*/ 3564 w 5588"/>
                <a:gd name="connsiteY4" fmla="*/ 11316 h 159264"/>
                <a:gd name="connsiteX5" fmla="*/ 2167 w 5588"/>
                <a:gd name="connsiteY5" fmla="*/ 2096 h 15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" h="159264">
                  <a:moveTo>
                    <a:pt x="2167" y="2096"/>
                  </a:moveTo>
                  <a:lnTo>
                    <a:pt x="2167" y="2096"/>
                  </a:lnTo>
                  <a:lnTo>
                    <a:pt x="2167" y="145992"/>
                  </a:lnTo>
                  <a:cubicBezTo>
                    <a:pt x="1887" y="149904"/>
                    <a:pt x="2446" y="153816"/>
                    <a:pt x="3564" y="157728"/>
                  </a:cubicBezTo>
                  <a:lnTo>
                    <a:pt x="3564" y="11316"/>
                  </a:lnTo>
                  <a:cubicBezTo>
                    <a:pt x="2726" y="7963"/>
                    <a:pt x="2446" y="4890"/>
                    <a:pt x="2167" y="209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2" name="Forma libre 1259">
              <a:extLst>
                <a:ext uri="{FF2B5EF4-FFF2-40B4-BE49-F238E27FC236}">
                  <a16:creationId xmlns:a16="http://schemas.microsoft.com/office/drawing/2014/main" id="{14D67A20-2A6C-9E4D-AF1C-EB41048F9735}"/>
                </a:ext>
              </a:extLst>
            </p:cNvPr>
            <p:cNvSpPr/>
            <p:nvPr/>
          </p:nvSpPr>
          <p:spPr>
            <a:xfrm>
              <a:off x="2041588" y="4302750"/>
              <a:ext cx="5588" cy="159264"/>
            </a:xfrm>
            <a:custGeom>
              <a:avLst/>
              <a:gdLst>
                <a:gd name="connsiteX0" fmla="*/ 2167 w 5588"/>
                <a:gd name="connsiteY0" fmla="*/ 2096 h 159264"/>
                <a:gd name="connsiteX1" fmla="*/ 2167 w 5588"/>
                <a:gd name="connsiteY1" fmla="*/ 2096 h 159264"/>
                <a:gd name="connsiteX2" fmla="*/ 2167 w 5588"/>
                <a:gd name="connsiteY2" fmla="*/ 145992 h 159264"/>
                <a:gd name="connsiteX3" fmla="*/ 3564 w 5588"/>
                <a:gd name="connsiteY3" fmla="*/ 157728 h 159264"/>
                <a:gd name="connsiteX4" fmla="*/ 3564 w 5588"/>
                <a:gd name="connsiteY4" fmla="*/ 11316 h 159264"/>
                <a:gd name="connsiteX5" fmla="*/ 2167 w 5588"/>
                <a:gd name="connsiteY5" fmla="*/ 2096 h 15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" h="159264">
                  <a:moveTo>
                    <a:pt x="2167" y="2096"/>
                  </a:moveTo>
                  <a:lnTo>
                    <a:pt x="2167" y="2096"/>
                  </a:lnTo>
                  <a:lnTo>
                    <a:pt x="2167" y="145992"/>
                  </a:lnTo>
                  <a:cubicBezTo>
                    <a:pt x="1887" y="149904"/>
                    <a:pt x="2446" y="153816"/>
                    <a:pt x="3564" y="157728"/>
                  </a:cubicBezTo>
                  <a:lnTo>
                    <a:pt x="3564" y="11316"/>
                  </a:lnTo>
                  <a:cubicBezTo>
                    <a:pt x="2726" y="7963"/>
                    <a:pt x="2446" y="4890"/>
                    <a:pt x="2167" y="2096"/>
                  </a:cubicBezTo>
                  <a:close/>
                </a:path>
              </a:pathLst>
            </a:custGeom>
            <a:solidFill>
              <a:srgbClr val="347B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3" name="Forma libre 1260">
              <a:extLst>
                <a:ext uri="{FF2B5EF4-FFF2-40B4-BE49-F238E27FC236}">
                  <a16:creationId xmlns:a16="http://schemas.microsoft.com/office/drawing/2014/main" id="{B5B61CFB-E007-794A-93FA-3A3C74967C19}"/>
                </a:ext>
              </a:extLst>
            </p:cNvPr>
            <p:cNvSpPr/>
            <p:nvPr/>
          </p:nvSpPr>
          <p:spPr>
            <a:xfrm>
              <a:off x="1197044" y="4568955"/>
              <a:ext cx="226323" cy="259852"/>
            </a:xfrm>
            <a:custGeom>
              <a:avLst/>
              <a:gdLst>
                <a:gd name="connsiteX0" fmla="*/ 168921 w 226323"/>
                <a:gd name="connsiteY0" fmla="*/ 34855 h 259852"/>
                <a:gd name="connsiteX1" fmla="*/ 169008 w 226323"/>
                <a:gd name="connsiteY1" fmla="*/ 162668 h 259852"/>
                <a:gd name="connsiteX2" fmla="*/ 58274 w 226323"/>
                <a:gd name="connsiteY2" fmla="*/ 226495 h 259852"/>
                <a:gd name="connsiteX3" fmla="*/ 58186 w 226323"/>
                <a:gd name="connsiteY3" fmla="*/ 98683 h 259852"/>
                <a:gd name="connsiteX4" fmla="*/ 168921 w 226323"/>
                <a:gd name="connsiteY4" fmla="*/ 34855 h 2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323" h="259852">
                  <a:moveTo>
                    <a:pt x="168921" y="34855"/>
                  </a:moveTo>
                  <a:cubicBezTo>
                    <a:pt x="199523" y="52524"/>
                    <a:pt x="199563" y="109748"/>
                    <a:pt x="169008" y="162668"/>
                  </a:cubicBezTo>
                  <a:cubicBezTo>
                    <a:pt x="138454" y="215588"/>
                    <a:pt x="88876" y="244164"/>
                    <a:pt x="58274" y="226495"/>
                  </a:cubicBezTo>
                  <a:cubicBezTo>
                    <a:pt x="27671" y="208826"/>
                    <a:pt x="27632" y="151603"/>
                    <a:pt x="58186" y="98683"/>
                  </a:cubicBezTo>
                  <a:cubicBezTo>
                    <a:pt x="88740" y="45763"/>
                    <a:pt x="138318" y="17186"/>
                    <a:pt x="168921" y="34855"/>
                  </a:cubicBezTo>
                  <a:close/>
                </a:path>
              </a:pathLst>
            </a:custGeom>
            <a:solidFill>
              <a:srgbClr val="5958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4" name="Forma libre 1261">
              <a:extLst>
                <a:ext uri="{FF2B5EF4-FFF2-40B4-BE49-F238E27FC236}">
                  <a16:creationId xmlns:a16="http://schemas.microsoft.com/office/drawing/2014/main" id="{A48CCAD3-7E6C-C445-B904-FD19C0174A10}"/>
                </a:ext>
              </a:extLst>
            </p:cNvPr>
            <p:cNvSpPr/>
            <p:nvPr/>
          </p:nvSpPr>
          <p:spPr>
            <a:xfrm>
              <a:off x="1230250" y="4596655"/>
              <a:ext cx="159264" cy="150882"/>
            </a:xfrm>
            <a:custGeom>
              <a:avLst/>
              <a:gdLst>
                <a:gd name="connsiteX0" fmla="*/ 80331 w 159264"/>
                <a:gd name="connsiteY0" fmla="*/ 17778 h 150882"/>
                <a:gd name="connsiteX1" fmla="*/ 158566 w 159264"/>
                <a:gd name="connsiteY1" fmla="*/ 60528 h 150882"/>
                <a:gd name="connsiteX2" fmla="*/ 158566 w 159264"/>
                <a:gd name="connsiteY2" fmla="*/ 58013 h 150882"/>
                <a:gd name="connsiteX3" fmla="*/ 80331 w 159264"/>
                <a:gd name="connsiteY3" fmla="*/ 12749 h 150882"/>
                <a:gd name="connsiteX4" fmla="*/ 2096 w 159264"/>
                <a:gd name="connsiteY4" fmla="*/ 148263 h 150882"/>
                <a:gd name="connsiteX5" fmla="*/ 2096 w 159264"/>
                <a:gd name="connsiteY5" fmla="*/ 150778 h 150882"/>
                <a:gd name="connsiteX6" fmla="*/ 80331 w 159264"/>
                <a:gd name="connsiteY6" fmla="*/ 17778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64" h="150882">
                  <a:moveTo>
                    <a:pt x="80331" y="17778"/>
                  </a:moveTo>
                  <a:cubicBezTo>
                    <a:pt x="122801" y="-6810"/>
                    <a:pt x="157448" y="12469"/>
                    <a:pt x="158566" y="60528"/>
                  </a:cubicBezTo>
                  <a:cubicBezTo>
                    <a:pt x="158566" y="59690"/>
                    <a:pt x="158566" y="58851"/>
                    <a:pt x="158566" y="58013"/>
                  </a:cubicBezTo>
                  <a:cubicBezTo>
                    <a:pt x="158566" y="7999"/>
                    <a:pt x="123639" y="-12119"/>
                    <a:pt x="80331" y="12749"/>
                  </a:cubicBezTo>
                  <a:cubicBezTo>
                    <a:pt x="37022" y="37616"/>
                    <a:pt x="2096" y="98248"/>
                    <a:pt x="2096" y="148263"/>
                  </a:cubicBezTo>
                  <a:cubicBezTo>
                    <a:pt x="2096" y="149101"/>
                    <a:pt x="2096" y="149940"/>
                    <a:pt x="2096" y="150778"/>
                  </a:cubicBezTo>
                  <a:cubicBezTo>
                    <a:pt x="3213" y="101322"/>
                    <a:pt x="37860" y="42087"/>
                    <a:pt x="80331" y="17778"/>
                  </a:cubicBezTo>
                  <a:close/>
                </a:path>
              </a:pathLst>
            </a:custGeom>
            <a:solidFill>
              <a:srgbClr val="9A9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5" name="Forma libre 1262">
              <a:extLst>
                <a:ext uri="{FF2B5EF4-FFF2-40B4-BE49-F238E27FC236}">
                  <a16:creationId xmlns:a16="http://schemas.microsoft.com/office/drawing/2014/main" id="{43412B70-96AC-E442-B7D2-2111A817CA2A}"/>
                </a:ext>
              </a:extLst>
            </p:cNvPr>
            <p:cNvSpPr/>
            <p:nvPr/>
          </p:nvSpPr>
          <p:spPr>
            <a:xfrm>
              <a:off x="1175764" y="4564198"/>
              <a:ext cx="190000" cy="231911"/>
            </a:xfrm>
            <a:custGeom>
              <a:avLst/>
              <a:gdLst>
                <a:gd name="connsiteX0" fmla="*/ 56581 w 189999"/>
                <a:gd name="connsiteY0" fmla="*/ 180441 h 231911"/>
                <a:gd name="connsiteX1" fmla="*/ 134816 w 189999"/>
                <a:gd name="connsiteY1" fmla="*/ 44926 h 231911"/>
                <a:gd name="connsiteX2" fmla="*/ 189860 w 189999"/>
                <a:gd name="connsiteY2" fmla="*/ 39338 h 231911"/>
                <a:gd name="connsiteX3" fmla="*/ 135934 w 189999"/>
                <a:gd name="connsiteY3" fmla="*/ 7485 h 231911"/>
                <a:gd name="connsiteX4" fmla="*/ 80331 w 189999"/>
                <a:gd name="connsiteY4" fmla="*/ 12794 h 231911"/>
                <a:gd name="connsiteX5" fmla="*/ 2096 w 189999"/>
                <a:gd name="connsiteY5" fmla="*/ 148308 h 231911"/>
                <a:gd name="connsiteX6" fmla="*/ 25287 w 189999"/>
                <a:gd name="connsiteY6" fmla="*/ 199161 h 231911"/>
                <a:gd name="connsiteX7" fmla="*/ 79213 w 189999"/>
                <a:gd name="connsiteY7" fmla="*/ 231014 h 231911"/>
                <a:gd name="connsiteX8" fmla="*/ 56581 w 189999"/>
                <a:gd name="connsiteY8" fmla="*/ 180441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999" h="231911">
                  <a:moveTo>
                    <a:pt x="56581" y="180441"/>
                  </a:moveTo>
                  <a:cubicBezTo>
                    <a:pt x="56581" y="130426"/>
                    <a:pt x="91507" y="69794"/>
                    <a:pt x="134816" y="44926"/>
                  </a:cubicBezTo>
                  <a:cubicBezTo>
                    <a:pt x="156331" y="32632"/>
                    <a:pt x="175889" y="31235"/>
                    <a:pt x="189860" y="39338"/>
                  </a:cubicBezTo>
                  <a:lnTo>
                    <a:pt x="135934" y="7485"/>
                  </a:lnTo>
                  <a:cubicBezTo>
                    <a:pt x="121684" y="-897"/>
                    <a:pt x="102125" y="221"/>
                    <a:pt x="80331" y="12794"/>
                  </a:cubicBezTo>
                  <a:cubicBezTo>
                    <a:pt x="37022" y="37662"/>
                    <a:pt x="2096" y="98294"/>
                    <a:pt x="2096" y="148308"/>
                  </a:cubicBezTo>
                  <a:cubicBezTo>
                    <a:pt x="2096" y="173455"/>
                    <a:pt x="11037" y="191058"/>
                    <a:pt x="25287" y="199161"/>
                  </a:cubicBezTo>
                  <a:lnTo>
                    <a:pt x="79213" y="231014"/>
                  </a:lnTo>
                  <a:cubicBezTo>
                    <a:pt x="65242" y="222632"/>
                    <a:pt x="56581" y="205308"/>
                    <a:pt x="56581" y="180441"/>
                  </a:cubicBezTo>
                  <a:close/>
                </a:path>
              </a:pathLst>
            </a:custGeom>
            <a:solidFill>
              <a:srgbClr val="9A9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6" name="Forma libre 1263">
              <a:extLst>
                <a:ext uri="{FF2B5EF4-FFF2-40B4-BE49-F238E27FC236}">
                  <a16:creationId xmlns:a16="http://schemas.microsoft.com/office/drawing/2014/main" id="{8C8C4FFB-1D95-0841-82AD-0AA7AD4CB142}"/>
                </a:ext>
              </a:extLst>
            </p:cNvPr>
            <p:cNvSpPr/>
            <p:nvPr/>
          </p:nvSpPr>
          <p:spPr>
            <a:xfrm>
              <a:off x="1245058" y="4622396"/>
              <a:ext cx="69853" cy="159264"/>
            </a:xfrm>
            <a:custGeom>
              <a:avLst/>
              <a:gdLst>
                <a:gd name="connsiteX0" fmla="*/ 10199 w 69852"/>
                <a:gd name="connsiteY0" fmla="*/ 109110 h 159264"/>
                <a:gd name="connsiteX1" fmla="*/ 65522 w 69852"/>
                <a:gd name="connsiteY1" fmla="*/ 13272 h 159264"/>
                <a:gd name="connsiteX2" fmla="*/ 68875 w 69852"/>
                <a:gd name="connsiteY2" fmla="*/ 11596 h 159264"/>
                <a:gd name="connsiteX3" fmla="*/ 68875 w 69852"/>
                <a:gd name="connsiteY3" fmla="*/ 2096 h 159264"/>
                <a:gd name="connsiteX4" fmla="*/ 65522 w 69852"/>
                <a:gd name="connsiteY4" fmla="*/ 3772 h 159264"/>
                <a:gd name="connsiteX5" fmla="*/ 2096 w 69852"/>
                <a:gd name="connsiteY5" fmla="*/ 113581 h 159264"/>
                <a:gd name="connsiteX6" fmla="*/ 58257 w 69852"/>
                <a:gd name="connsiteY6" fmla="*/ 153816 h 159264"/>
                <a:gd name="connsiteX7" fmla="*/ 58537 w 69852"/>
                <a:gd name="connsiteY7" fmla="*/ 144316 h 159264"/>
                <a:gd name="connsiteX8" fmla="*/ 10199 w 69852"/>
                <a:gd name="connsiteY8" fmla="*/ 109110 h 15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52" h="159264">
                  <a:moveTo>
                    <a:pt x="10199" y="109110"/>
                  </a:moveTo>
                  <a:cubicBezTo>
                    <a:pt x="10199" y="73904"/>
                    <a:pt x="35066" y="30875"/>
                    <a:pt x="65522" y="13272"/>
                  </a:cubicBezTo>
                  <a:cubicBezTo>
                    <a:pt x="66640" y="12713"/>
                    <a:pt x="67757" y="12154"/>
                    <a:pt x="68875" y="11596"/>
                  </a:cubicBezTo>
                  <a:cubicBezTo>
                    <a:pt x="68875" y="8243"/>
                    <a:pt x="68875" y="5449"/>
                    <a:pt x="68875" y="2096"/>
                  </a:cubicBezTo>
                  <a:cubicBezTo>
                    <a:pt x="67757" y="2654"/>
                    <a:pt x="66640" y="3213"/>
                    <a:pt x="65522" y="3772"/>
                  </a:cubicBezTo>
                  <a:cubicBezTo>
                    <a:pt x="30596" y="23890"/>
                    <a:pt x="2096" y="73345"/>
                    <a:pt x="2096" y="113581"/>
                  </a:cubicBezTo>
                  <a:cubicBezTo>
                    <a:pt x="2096" y="151301"/>
                    <a:pt x="26684" y="168066"/>
                    <a:pt x="58257" y="153816"/>
                  </a:cubicBezTo>
                  <a:cubicBezTo>
                    <a:pt x="58257" y="150742"/>
                    <a:pt x="58537" y="147389"/>
                    <a:pt x="58537" y="144316"/>
                  </a:cubicBezTo>
                  <a:cubicBezTo>
                    <a:pt x="31154" y="156331"/>
                    <a:pt x="10199" y="141522"/>
                    <a:pt x="10199" y="109110"/>
                  </a:cubicBezTo>
                  <a:close/>
                </a:path>
              </a:pathLst>
            </a:custGeom>
            <a:solidFill>
              <a:srgbClr val="68C1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7" name="Forma libre 1264">
              <a:extLst>
                <a:ext uri="{FF2B5EF4-FFF2-40B4-BE49-F238E27FC236}">
                  <a16:creationId xmlns:a16="http://schemas.microsoft.com/office/drawing/2014/main" id="{A00A8B70-3CF5-1648-BCC2-36863F4199CD}"/>
                </a:ext>
              </a:extLst>
            </p:cNvPr>
            <p:cNvSpPr/>
            <p:nvPr/>
          </p:nvSpPr>
          <p:spPr>
            <a:xfrm>
              <a:off x="1300941" y="4650058"/>
              <a:ext cx="72647" cy="128529"/>
            </a:xfrm>
            <a:custGeom>
              <a:avLst/>
              <a:gdLst>
                <a:gd name="connsiteX0" fmla="*/ 72507 w 72646"/>
                <a:gd name="connsiteY0" fmla="*/ 2096 h 128529"/>
                <a:gd name="connsiteX1" fmla="*/ 64125 w 72646"/>
                <a:gd name="connsiteY1" fmla="*/ 7125 h 128529"/>
                <a:gd name="connsiteX2" fmla="*/ 64963 w 72646"/>
                <a:gd name="connsiteY2" fmla="*/ 17463 h 128529"/>
                <a:gd name="connsiteX3" fmla="*/ 9640 w 72646"/>
                <a:gd name="connsiteY3" fmla="*/ 113301 h 128529"/>
                <a:gd name="connsiteX4" fmla="*/ 2375 w 72646"/>
                <a:gd name="connsiteY4" fmla="*/ 116934 h 128529"/>
                <a:gd name="connsiteX5" fmla="*/ 2096 w 72646"/>
                <a:gd name="connsiteY5" fmla="*/ 126434 h 128529"/>
                <a:gd name="connsiteX6" fmla="*/ 9360 w 72646"/>
                <a:gd name="connsiteY6" fmla="*/ 122801 h 128529"/>
                <a:gd name="connsiteX7" fmla="*/ 72787 w 72646"/>
                <a:gd name="connsiteY7" fmla="*/ 12993 h 128529"/>
                <a:gd name="connsiteX8" fmla="*/ 72507 w 72646"/>
                <a:gd name="connsiteY8" fmla="*/ 2096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46" h="128529">
                  <a:moveTo>
                    <a:pt x="72507" y="2096"/>
                  </a:moveTo>
                  <a:cubicBezTo>
                    <a:pt x="69713" y="3772"/>
                    <a:pt x="66919" y="5449"/>
                    <a:pt x="64125" y="7125"/>
                  </a:cubicBezTo>
                  <a:cubicBezTo>
                    <a:pt x="64684" y="10198"/>
                    <a:pt x="64963" y="13831"/>
                    <a:pt x="64963" y="17463"/>
                  </a:cubicBezTo>
                  <a:cubicBezTo>
                    <a:pt x="64963" y="52669"/>
                    <a:pt x="40096" y="95698"/>
                    <a:pt x="9640" y="113301"/>
                  </a:cubicBezTo>
                  <a:cubicBezTo>
                    <a:pt x="7125" y="114698"/>
                    <a:pt x="4890" y="115816"/>
                    <a:pt x="2375" y="116934"/>
                  </a:cubicBezTo>
                  <a:cubicBezTo>
                    <a:pt x="2375" y="120007"/>
                    <a:pt x="2375" y="123360"/>
                    <a:pt x="2096" y="126434"/>
                  </a:cubicBezTo>
                  <a:cubicBezTo>
                    <a:pt x="4610" y="125316"/>
                    <a:pt x="6846" y="124198"/>
                    <a:pt x="9360" y="122801"/>
                  </a:cubicBezTo>
                  <a:cubicBezTo>
                    <a:pt x="44287" y="102684"/>
                    <a:pt x="72787" y="53228"/>
                    <a:pt x="72787" y="12993"/>
                  </a:cubicBezTo>
                  <a:cubicBezTo>
                    <a:pt x="73066" y="9081"/>
                    <a:pt x="72787" y="5449"/>
                    <a:pt x="72507" y="2096"/>
                  </a:cubicBezTo>
                  <a:close/>
                </a:path>
              </a:pathLst>
            </a:custGeom>
            <a:solidFill>
              <a:srgbClr val="13B1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8" name="Forma libre 1265">
              <a:extLst>
                <a:ext uri="{FF2B5EF4-FFF2-40B4-BE49-F238E27FC236}">
                  <a16:creationId xmlns:a16="http://schemas.microsoft.com/office/drawing/2014/main" id="{AD14F01D-42B7-3640-AED1-B474FDAA3B3E}"/>
                </a:ext>
              </a:extLst>
            </p:cNvPr>
            <p:cNvSpPr/>
            <p:nvPr/>
          </p:nvSpPr>
          <p:spPr>
            <a:xfrm>
              <a:off x="1312117" y="4615834"/>
              <a:ext cx="61470" cy="41912"/>
            </a:xfrm>
            <a:custGeom>
              <a:avLst/>
              <a:gdLst>
                <a:gd name="connsiteX0" fmla="*/ 52948 w 61470"/>
                <a:gd name="connsiteY0" fmla="*/ 41628 h 41911"/>
                <a:gd name="connsiteX1" fmla="*/ 61331 w 61470"/>
                <a:gd name="connsiteY1" fmla="*/ 36598 h 41911"/>
                <a:gd name="connsiteX2" fmla="*/ 2096 w 61470"/>
                <a:gd name="connsiteY2" fmla="*/ 8937 h 41911"/>
                <a:gd name="connsiteX3" fmla="*/ 2096 w 61470"/>
                <a:gd name="connsiteY3" fmla="*/ 18437 h 41911"/>
                <a:gd name="connsiteX4" fmla="*/ 52948 w 61470"/>
                <a:gd name="connsiteY4" fmla="*/ 41628 h 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70" h="41911">
                  <a:moveTo>
                    <a:pt x="52948" y="41628"/>
                  </a:moveTo>
                  <a:cubicBezTo>
                    <a:pt x="55743" y="39951"/>
                    <a:pt x="58537" y="38275"/>
                    <a:pt x="61331" y="36598"/>
                  </a:cubicBezTo>
                  <a:cubicBezTo>
                    <a:pt x="56860" y="5304"/>
                    <a:pt x="32272" y="-6710"/>
                    <a:pt x="2096" y="8937"/>
                  </a:cubicBezTo>
                  <a:cubicBezTo>
                    <a:pt x="2096" y="12290"/>
                    <a:pt x="2096" y="15084"/>
                    <a:pt x="2096" y="18437"/>
                  </a:cubicBezTo>
                  <a:cubicBezTo>
                    <a:pt x="27801" y="5025"/>
                    <a:pt x="48757" y="15084"/>
                    <a:pt x="52948" y="41628"/>
                  </a:cubicBezTo>
                  <a:close/>
                </a:path>
              </a:pathLst>
            </a:custGeom>
            <a:solidFill>
              <a:srgbClr val="0071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99" name="Forma libre 1266">
              <a:extLst>
                <a:ext uri="{FF2B5EF4-FFF2-40B4-BE49-F238E27FC236}">
                  <a16:creationId xmlns:a16="http://schemas.microsoft.com/office/drawing/2014/main" id="{DFA4F307-8249-AE41-9D8D-5AA1359E4CF5}"/>
                </a:ext>
              </a:extLst>
            </p:cNvPr>
            <p:cNvSpPr/>
            <p:nvPr/>
          </p:nvSpPr>
          <p:spPr>
            <a:xfrm>
              <a:off x="1265735" y="4704822"/>
              <a:ext cx="19559" cy="33529"/>
            </a:xfrm>
            <a:custGeom>
              <a:avLst/>
              <a:gdLst>
                <a:gd name="connsiteX0" fmla="*/ 17463 w 19558"/>
                <a:gd name="connsiteY0" fmla="*/ 18301 h 33529"/>
                <a:gd name="connsiteX1" fmla="*/ 17463 w 19558"/>
                <a:gd name="connsiteY1" fmla="*/ 23331 h 33529"/>
                <a:gd name="connsiteX2" fmla="*/ 2934 w 19558"/>
                <a:gd name="connsiteY2" fmla="*/ 31713 h 33529"/>
                <a:gd name="connsiteX3" fmla="*/ 2934 w 19558"/>
                <a:gd name="connsiteY3" fmla="*/ 26684 h 33529"/>
                <a:gd name="connsiteX4" fmla="*/ 7963 w 19558"/>
                <a:gd name="connsiteY4" fmla="*/ 23610 h 33529"/>
                <a:gd name="connsiteX5" fmla="*/ 7963 w 19558"/>
                <a:gd name="connsiteY5" fmla="*/ 11037 h 33529"/>
                <a:gd name="connsiteX6" fmla="*/ 6846 w 19558"/>
                <a:gd name="connsiteY6" fmla="*/ 12713 h 33529"/>
                <a:gd name="connsiteX7" fmla="*/ 5449 w 19558"/>
                <a:gd name="connsiteY7" fmla="*/ 14669 h 33529"/>
                <a:gd name="connsiteX8" fmla="*/ 3772 w 19558"/>
                <a:gd name="connsiteY8" fmla="*/ 16346 h 33529"/>
                <a:gd name="connsiteX9" fmla="*/ 2096 w 19558"/>
                <a:gd name="connsiteY9" fmla="*/ 17463 h 33529"/>
                <a:gd name="connsiteX10" fmla="*/ 2096 w 19558"/>
                <a:gd name="connsiteY10" fmla="*/ 12154 h 33529"/>
                <a:gd name="connsiteX11" fmla="*/ 3772 w 19558"/>
                <a:gd name="connsiteY11" fmla="*/ 10757 h 33529"/>
                <a:gd name="connsiteX12" fmla="*/ 5728 w 19558"/>
                <a:gd name="connsiteY12" fmla="*/ 8522 h 33529"/>
                <a:gd name="connsiteX13" fmla="*/ 7404 w 19558"/>
                <a:gd name="connsiteY13" fmla="*/ 6287 h 33529"/>
                <a:gd name="connsiteX14" fmla="*/ 8243 w 19558"/>
                <a:gd name="connsiteY14" fmla="*/ 4890 h 33529"/>
                <a:gd name="connsiteX15" fmla="*/ 13272 w 19558"/>
                <a:gd name="connsiteY15" fmla="*/ 2096 h 33529"/>
                <a:gd name="connsiteX16" fmla="*/ 13272 w 19558"/>
                <a:gd name="connsiteY16" fmla="*/ 20816 h 33529"/>
                <a:gd name="connsiteX17" fmla="*/ 17463 w 19558"/>
                <a:gd name="connsiteY17" fmla="*/ 18301 h 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58" h="33529">
                  <a:moveTo>
                    <a:pt x="17463" y="18301"/>
                  </a:moveTo>
                  <a:lnTo>
                    <a:pt x="17463" y="23331"/>
                  </a:lnTo>
                  <a:lnTo>
                    <a:pt x="2934" y="31713"/>
                  </a:lnTo>
                  <a:lnTo>
                    <a:pt x="2934" y="26684"/>
                  </a:lnTo>
                  <a:lnTo>
                    <a:pt x="7963" y="23610"/>
                  </a:lnTo>
                  <a:lnTo>
                    <a:pt x="7963" y="11037"/>
                  </a:lnTo>
                  <a:cubicBezTo>
                    <a:pt x="7684" y="11596"/>
                    <a:pt x="7404" y="12154"/>
                    <a:pt x="6846" y="12713"/>
                  </a:cubicBezTo>
                  <a:cubicBezTo>
                    <a:pt x="6287" y="13272"/>
                    <a:pt x="5728" y="13831"/>
                    <a:pt x="5449" y="14669"/>
                  </a:cubicBezTo>
                  <a:cubicBezTo>
                    <a:pt x="4890" y="15228"/>
                    <a:pt x="4331" y="15787"/>
                    <a:pt x="3772" y="16346"/>
                  </a:cubicBezTo>
                  <a:cubicBezTo>
                    <a:pt x="3213" y="16904"/>
                    <a:pt x="2654" y="17184"/>
                    <a:pt x="2096" y="17463"/>
                  </a:cubicBezTo>
                  <a:lnTo>
                    <a:pt x="2096" y="12154"/>
                  </a:lnTo>
                  <a:cubicBezTo>
                    <a:pt x="2654" y="11875"/>
                    <a:pt x="2934" y="11316"/>
                    <a:pt x="3772" y="10757"/>
                  </a:cubicBezTo>
                  <a:cubicBezTo>
                    <a:pt x="4331" y="10198"/>
                    <a:pt x="4890" y="9360"/>
                    <a:pt x="5728" y="8522"/>
                  </a:cubicBezTo>
                  <a:cubicBezTo>
                    <a:pt x="6287" y="7684"/>
                    <a:pt x="6846" y="7125"/>
                    <a:pt x="7404" y="6287"/>
                  </a:cubicBezTo>
                  <a:cubicBezTo>
                    <a:pt x="7963" y="5728"/>
                    <a:pt x="8243" y="5169"/>
                    <a:pt x="8243" y="4890"/>
                  </a:cubicBezTo>
                  <a:lnTo>
                    <a:pt x="13272" y="2096"/>
                  </a:lnTo>
                  <a:lnTo>
                    <a:pt x="13272" y="20816"/>
                  </a:lnTo>
                  <a:lnTo>
                    <a:pt x="17463" y="18301"/>
                  </a:lnTo>
                  <a:close/>
                </a:path>
              </a:pathLst>
            </a:custGeom>
            <a:solidFill>
              <a:srgbClr val="68C1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0" name="Forma libre 1267">
              <a:extLst>
                <a:ext uri="{FF2B5EF4-FFF2-40B4-BE49-F238E27FC236}">
                  <a16:creationId xmlns:a16="http://schemas.microsoft.com/office/drawing/2014/main" id="{550AA437-F0FE-A044-BE89-7F586E6F153F}"/>
                </a:ext>
              </a:extLst>
            </p:cNvPr>
            <p:cNvSpPr/>
            <p:nvPr/>
          </p:nvSpPr>
          <p:spPr>
            <a:xfrm>
              <a:off x="1283896" y="4693367"/>
              <a:ext cx="22353" cy="30735"/>
            </a:xfrm>
            <a:custGeom>
              <a:avLst/>
              <a:gdLst>
                <a:gd name="connsiteX0" fmla="*/ 20537 w 22352"/>
                <a:gd name="connsiteY0" fmla="*/ 10478 h 30735"/>
                <a:gd name="connsiteX1" fmla="*/ 19978 w 22352"/>
                <a:gd name="connsiteY1" fmla="*/ 15787 h 30735"/>
                <a:gd name="connsiteX2" fmla="*/ 18022 w 22352"/>
                <a:gd name="connsiteY2" fmla="*/ 20816 h 30735"/>
                <a:gd name="connsiteX3" fmla="*/ 14948 w 22352"/>
                <a:gd name="connsiteY3" fmla="*/ 25007 h 30735"/>
                <a:gd name="connsiteX4" fmla="*/ 11316 w 22352"/>
                <a:gd name="connsiteY4" fmla="*/ 28081 h 30735"/>
                <a:gd name="connsiteX5" fmla="*/ 7684 w 22352"/>
                <a:gd name="connsiteY5" fmla="*/ 29198 h 30735"/>
                <a:gd name="connsiteX6" fmla="*/ 4890 w 22352"/>
                <a:gd name="connsiteY6" fmla="*/ 28360 h 30735"/>
                <a:gd name="connsiteX7" fmla="*/ 2934 w 22352"/>
                <a:gd name="connsiteY7" fmla="*/ 25566 h 30735"/>
                <a:gd name="connsiteX8" fmla="*/ 2096 w 22352"/>
                <a:gd name="connsiteY8" fmla="*/ 20816 h 30735"/>
                <a:gd name="connsiteX9" fmla="*/ 2934 w 22352"/>
                <a:gd name="connsiteY9" fmla="*/ 15507 h 30735"/>
                <a:gd name="connsiteX10" fmla="*/ 4890 w 22352"/>
                <a:gd name="connsiteY10" fmla="*/ 10478 h 30735"/>
                <a:gd name="connsiteX11" fmla="*/ 7684 w 22352"/>
                <a:gd name="connsiteY11" fmla="*/ 6287 h 30735"/>
                <a:gd name="connsiteX12" fmla="*/ 11316 w 22352"/>
                <a:gd name="connsiteY12" fmla="*/ 3213 h 30735"/>
                <a:gd name="connsiteX13" fmla="*/ 14948 w 22352"/>
                <a:gd name="connsiteY13" fmla="*/ 2096 h 30735"/>
                <a:gd name="connsiteX14" fmla="*/ 18022 w 22352"/>
                <a:gd name="connsiteY14" fmla="*/ 2934 h 30735"/>
                <a:gd name="connsiteX15" fmla="*/ 19978 w 22352"/>
                <a:gd name="connsiteY15" fmla="*/ 5728 h 30735"/>
                <a:gd name="connsiteX16" fmla="*/ 20537 w 22352"/>
                <a:gd name="connsiteY16" fmla="*/ 10478 h 30735"/>
                <a:gd name="connsiteX17" fmla="*/ 15507 w 22352"/>
                <a:gd name="connsiteY17" fmla="*/ 13272 h 30735"/>
                <a:gd name="connsiteX18" fmla="*/ 15228 w 22352"/>
                <a:gd name="connsiteY18" fmla="*/ 10478 h 30735"/>
                <a:gd name="connsiteX19" fmla="*/ 14390 w 22352"/>
                <a:gd name="connsiteY19" fmla="*/ 8522 h 30735"/>
                <a:gd name="connsiteX20" fmla="*/ 12993 w 22352"/>
                <a:gd name="connsiteY20" fmla="*/ 7684 h 30735"/>
                <a:gd name="connsiteX21" fmla="*/ 11316 w 22352"/>
                <a:gd name="connsiteY21" fmla="*/ 8243 h 30735"/>
                <a:gd name="connsiteX22" fmla="*/ 9640 w 22352"/>
                <a:gd name="connsiteY22" fmla="*/ 9919 h 30735"/>
                <a:gd name="connsiteX23" fmla="*/ 8243 w 22352"/>
                <a:gd name="connsiteY23" fmla="*/ 12154 h 30735"/>
                <a:gd name="connsiteX24" fmla="*/ 7404 w 22352"/>
                <a:gd name="connsiteY24" fmla="*/ 14949 h 30735"/>
                <a:gd name="connsiteX25" fmla="*/ 7125 w 22352"/>
                <a:gd name="connsiteY25" fmla="*/ 18301 h 30735"/>
                <a:gd name="connsiteX26" fmla="*/ 7404 w 22352"/>
                <a:gd name="connsiteY26" fmla="*/ 21096 h 30735"/>
                <a:gd name="connsiteX27" fmla="*/ 8243 w 22352"/>
                <a:gd name="connsiteY27" fmla="*/ 23051 h 30735"/>
                <a:gd name="connsiteX28" fmla="*/ 9640 w 22352"/>
                <a:gd name="connsiteY28" fmla="*/ 23890 h 30735"/>
                <a:gd name="connsiteX29" fmla="*/ 11316 w 22352"/>
                <a:gd name="connsiteY29" fmla="*/ 23331 h 30735"/>
                <a:gd name="connsiteX30" fmla="*/ 12993 w 22352"/>
                <a:gd name="connsiteY30" fmla="*/ 21654 h 30735"/>
                <a:gd name="connsiteX31" fmla="*/ 14390 w 22352"/>
                <a:gd name="connsiteY31" fmla="*/ 19419 h 30735"/>
                <a:gd name="connsiteX32" fmla="*/ 15228 w 22352"/>
                <a:gd name="connsiteY32" fmla="*/ 16625 h 30735"/>
                <a:gd name="connsiteX33" fmla="*/ 15507 w 22352"/>
                <a:gd name="connsiteY33" fmla="*/ 13272 h 3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352" h="30735">
                  <a:moveTo>
                    <a:pt x="20537" y="10478"/>
                  </a:moveTo>
                  <a:cubicBezTo>
                    <a:pt x="20537" y="12434"/>
                    <a:pt x="20257" y="14110"/>
                    <a:pt x="19978" y="15787"/>
                  </a:cubicBezTo>
                  <a:cubicBezTo>
                    <a:pt x="19419" y="17463"/>
                    <a:pt x="18860" y="19419"/>
                    <a:pt x="18022" y="20816"/>
                  </a:cubicBezTo>
                  <a:cubicBezTo>
                    <a:pt x="17184" y="22493"/>
                    <a:pt x="16346" y="23890"/>
                    <a:pt x="14948" y="25007"/>
                  </a:cubicBezTo>
                  <a:cubicBezTo>
                    <a:pt x="13831" y="26404"/>
                    <a:pt x="12713" y="27243"/>
                    <a:pt x="11316" y="28081"/>
                  </a:cubicBezTo>
                  <a:cubicBezTo>
                    <a:pt x="9919" y="28919"/>
                    <a:pt x="8801" y="29198"/>
                    <a:pt x="7684" y="29198"/>
                  </a:cubicBezTo>
                  <a:cubicBezTo>
                    <a:pt x="6566" y="29198"/>
                    <a:pt x="5449" y="28919"/>
                    <a:pt x="4890" y="28360"/>
                  </a:cubicBezTo>
                  <a:cubicBezTo>
                    <a:pt x="4051" y="27801"/>
                    <a:pt x="3493" y="26684"/>
                    <a:pt x="2934" y="25566"/>
                  </a:cubicBezTo>
                  <a:cubicBezTo>
                    <a:pt x="2375" y="24169"/>
                    <a:pt x="2096" y="22772"/>
                    <a:pt x="2096" y="20816"/>
                  </a:cubicBezTo>
                  <a:cubicBezTo>
                    <a:pt x="2096" y="18860"/>
                    <a:pt x="2375" y="17184"/>
                    <a:pt x="2934" y="15507"/>
                  </a:cubicBezTo>
                  <a:cubicBezTo>
                    <a:pt x="3493" y="13831"/>
                    <a:pt x="4051" y="11875"/>
                    <a:pt x="4890" y="10478"/>
                  </a:cubicBezTo>
                  <a:cubicBezTo>
                    <a:pt x="5728" y="8801"/>
                    <a:pt x="6566" y="7404"/>
                    <a:pt x="7684" y="6287"/>
                  </a:cubicBezTo>
                  <a:cubicBezTo>
                    <a:pt x="8801" y="4890"/>
                    <a:pt x="9919" y="4051"/>
                    <a:pt x="11316" y="3213"/>
                  </a:cubicBezTo>
                  <a:cubicBezTo>
                    <a:pt x="12713" y="2375"/>
                    <a:pt x="13831" y="2096"/>
                    <a:pt x="14948" y="2096"/>
                  </a:cubicBezTo>
                  <a:cubicBezTo>
                    <a:pt x="16066" y="2096"/>
                    <a:pt x="17184" y="2375"/>
                    <a:pt x="18022" y="2934"/>
                  </a:cubicBezTo>
                  <a:cubicBezTo>
                    <a:pt x="18860" y="3493"/>
                    <a:pt x="19419" y="4610"/>
                    <a:pt x="19978" y="5728"/>
                  </a:cubicBezTo>
                  <a:cubicBezTo>
                    <a:pt x="20257" y="7125"/>
                    <a:pt x="20537" y="8801"/>
                    <a:pt x="20537" y="10478"/>
                  </a:cubicBezTo>
                  <a:close/>
                  <a:moveTo>
                    <a:pt x="15507" y="13272"/>
                  </a:moveTo>
                  <a:cubicBezTo>
                    <a:pt x="15507" y="12154"/>
                    <a:pt x="15507" y="11316"/>
                    <a:pt x="15228" y="10478"/>
                  </a:cubicBezTo>
                  <a:cubicBezTo>
                    <a:pt x="14948" y="9640"/>
                    <a:pt x="14669" y="9081"/>
                    <a:pt x="14390" y="8522"/>
                  </a:cubicBezTo>
                  <a:cubicBezTo>
                    <a:pt x="14110" y="7963"/>
                    <a:pt x="13551" y="7963"/>
                    <a:pt x="12993" y="7684"/>
                  </a:cubicBezTo>
                  <a:cubicBezTo>
                    <a:pt x="12434" y="7684"/>
                    <a:pt x="11875" y="7684"/>
                    <a:pt x="11316" y="8243"/>
                  </a:cubicBezTo>
                  <a:cubicBezTo>
                    <a:pt x="10757" y="8522"/>
                    <a:pt x="9919" y="9081"/>
                    <a:pt x="9640" y="9919"/>
                  </a:cubicBezTo>
                  <a:cubicBezTo>
                    <a:pt x="9081" y="10478"/>
                    <a:pt x="8522" y="11316"/>
                    <a:pt x="8243" y="12154"/>
                  </a:cubicBezTo>
                  <a:cubicBezTo>
                    <a:pt x="7963" y="12993"/>
                    <a:pt x="7404" y="14110"/>
                    <a:pt x="7404" y="14949"/>
                  </a:cubicBezTo>
                  <a:cubicBezTo>
                    <a:pt x="7125" y="16066"/>
                    <a:pt x="7125" y="17184"/>
                    <a:pt x="7125" y="18301"/>
                  </a:cubicBezTo>
                  <a:cubicBezTo>
                    <a:pt x="7125" y="19419"/>
                    <a:pt x="7125" y="20257"/>
                    <a:pt x="7404" y="21096"/>
                  </a:cubicBezTo>
                  <a:cubicBezTo>
                    <a:pt x="7684" y="21934"/>
                    <a:pt x="7963" y="22493"/>
                    <a:pt x="8243" y="23051"/>
                  </a:cubicBezTo>
                  <a:cubicBezTo>
                    <a:pt x="8522" y="23610"/>
                    <a:pt x="9081" y="23610"/>
                    <a:pt x="9640" y="23890"/>
                  </a:cubicBezTo>
                  <a:cubicBezTo>
                    <a:pt x="10199" y="23890"/>
                    <a:pt x="10757" y="23890"/>
                    <a:pt x="11316" y="23331"/>
                  </a:cubicBezTo>
                  <a:cubicBezTo>
                    <a:pt x="11875" y="23051"/>
                    <a:pt x="12434" y="22493"/>
                    <a:pt x="12993" y="21654"/>
                  </a:cubicBezTo>
                  <a:cubicBezTo>
                    <a:pt x="13551" y="21096"/>
                    <a:pt x="14110" y="20257"/>
                    <a:pt x="14390" y="19419"/>
                  </a:cubicBezTo>
                  <a:cubicBezTo>
                    <a:pt x="14669" y="18581"/>
                    <a:pt x="14948" y="17463"/>
                    <a:pt x="15228" y="16625"/>
                  </a:cubicBezTo>
                  <a:cubicBezTo>
                    <a:pt x="15507" y="15507"/>
                    <a:pt x="15507" y="14390"/>
                    <a:pt x="15507" y="13272"/>
                  </a:cubicBezTo>
                  <a:close/>
                </a:path>
              </a:pathLst>
            </a:custGeom>
            <a:solidFill>
              <a:srgbClr val="68C1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1" name="Forma libre 1268">
              <a:extLst>
                <a:ext uri="{FF2B5EF4-FFF2-40B4-BE49-F238E27FC236}">
                  <a16:creationId xmlns:a16="http://schemas.microsoft.com/office/drawing/2014/main" id="{9D292CDD-C61F-1246-B982-2002DDD8B7D1}"/>
                </a:ext>
              </a:extLst>
            </p:cNvPr>
            <p:cNvSpPr/>
            <p:nvPr/>
          </p:nvSpPr>
          <p:spPr>
            <a:xfrm>
              <a:off x="1305691" y="4680793"/>
              <a:ext cx="22353" cy="30735"/>
            </a:xfrm>
            <a:custGeom>
              <a:avLst/>
              <a:gdLst>
                <a:gd name="connsiteX0" fmla="*/ 20816 w 22352"/>
                <a:gd name="connsiteY0" fmla="*/ 10478 h 30735"/>
                <a:gd name="connsiteX1" fmla="*/ 19978 w 22352"/>
                <a:gd name="connsiteY1" fmla="*/ 15787 h 30735"/>
                <a:gd name="connsiteX2" fmla="*/ 18022 w 22352"/>
                <a:gd name="connsiteY2" fmla="*/ 20816 h 30735"/>
                <a:gd name="connsiteX3" fmla="*/ 14948 w 22352"/>
                <a:gd name="connsiteY3" fmla="*/ 25007 h 30735"/>
                <a:gd name="connsiteX4" fmla="*/ 11316 w 22352"/>
                <a:gd name="connsiteY4" fmla="*/ 28081 h 30735"/>
                <a:gd name="connsiteX5" fmla="*/ 7684 w 22352"/>
                <a:gd name="connsiteY5" fmla="*/ 29198 h 30735"/>
                <a:gd name="connsiteX6" fmla="*/ 4890 w 22352"/>
                <a:gd name="connsiteY6" fmla="*/ 28360 h 30735"/>
                <a:gd name="connsiteX7" fmla="*/ 2934 w 22352"/>
                <a:gd name="connsiteY7" fmla="*/ 25566 h 30735"/>
                <a:gd name="connsiteX8" fmla="*/ 2096 w 22352"/>
                <a:gd name="connsiteY8" fmla="*/ 20816 h 30735"/>
                <a:gd name="connsiteX9" fmla="*/ 2934 w 22352"/>
                <a:gd name="connsiteY9" fmla="*/ 15507 h 30735"/>
                <a:gd name="connsiteX10" fmla="*/ 4890 w 22352"/>
                <a:gd name="connsiteY10" fmla="*/ 10478 h 30735"/>
                <a:gd name="connsiteX11" fmla="*/ 7684 w 22352"/>
                <a:gd name="connsiteY11" fmla="*/ 6287 h 30735"/>
                <a:gd name="connsiteX12" fmla="*/ 11316 w 22352"/>
                <a:gd name="connsiteY12" fmla="*/ 3213 h 30735"/>
                <a:gd name="connsiteX13" fmla="*/ 14948 w 22352"/>
                <a:gd name="connsiteY13" fmla="*/ 2096 h 30735"/>
                <a:gd name="connsiteX14" fmla="*/ 18022 w 22352"/>
                <a:gd name="connsiteY14" fmla="*/ 2934 h 30735"/>
                <a:gd name="connsiteX15" fmla="*/ 19978 w 22352"/>
                <a:gd name="connsiteY15" fmla="*/ 5728 h 30735"/>
                <a:gd name="connsiteX16" fmla="*/ 20816 w 22352"/>
                <a:gd name="connsiteY16" fmla="*/ 10478 h 30735"/>
                <a:gd name="connsiteX17" fmla="*/ 15787 w 22352"/>
                <a:gd name="connsiteY17" fmla="*/ 13272 h 30735"/>
                <a:gd name="connsiteX18" fmla="*/ 15507 w 22352"/>
                <a:gd name="connsiteY18" fmla="*/ 10478 h 30735"/>
                <a:gd name="connsiteX19" fmla="*/ 14669 w 22352"/>
                <a:gd name="connsiteY19" fmla="*/ 8522 h 30735"/>
                <a:gd name="connsiteX20" fmla="*/ 13272 w 22352"/>
                <a:gd name="connsiteY20" fmla="*/ 7684 h 30735"/>
                <a:gd name="connsiteX21" fmla="*/ 11596 w 22352"/>
                <a:gd name="connsiteY21" fmla="*/ 8243 h 30735"/>
                <a:gd name="connsiteX22" fmla="*/ 9919 w 22352"/>
                <a:gd name="connsiteY22" fmla="*/ 9919 h 30735"/>
                <a:gd name="connsiteX23" fmla="*/ 8522 w 22352"/>
                <a:gd name="connsiteY23" fmla="*/ 12154 h 30735"/>
                <a:gd name="connsiteX24" fmla="*/ 7684 w 22352"/>
                <a:gd name="connsiteY24" fmla="*/ 14949 h 30735"/>
                <a:gd name="connsiteX25" fmla="*/ 7404 w 22352"/>
                <a:gd name="connsiteY25" fmla="*/ 18301 h 30735"/>
                <a:gd name="connsiteX26" fmla="*/ 7684 w 22352"/>
                <a:gd name="connsiteY26" fmla="*/ 21096 h 30735"/>
                <a:gd name="connsiteX27" fmla="*/ 8522 w 22352"/>
                <a:gd name="connsiteY27" fmla="*/ 23051 h 30735"/>
                <a:gd name="connsiteX28" fmla="*/ 9919 w 22352"/>
                <a:gd name="connsiteY28" fmla="*/ 23890 h 30735"/>
                <a:gd name="connsiteX29" fmla="*/ 11596 w 22352"/>
                <a:gd name="connsiteY29" fmla="*/ 23331 h 30735"/>
                <a:gd name="connsiteX30" fmla="*/ 13272 w 22352"/>
                <a:gd name="connsiteY30" fmla="*/ 21654 h 30735"/>
                <a:gd name="connsiteX31" fmla="*/ 14669 w 22352"/>
                <a:gd name="connsiteY31" fmla="*/ 19419 h 30735"/>
                <a:gd name="connsiteX32" fmla="*/ 15507 w 22352"/>
                <a:gd name="connsiteY32" fmla="*/ 16625 h 30735"/>
                <a:gd name="connsiteX33" fmla="*/ 15787 w 22352"/>
                <a:gd name="connsiteY33" fmla="*/ 13272 h 3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352" h="30735">
                  <a:moveTo>
                    <a:pt x="20816" y="10478"/>
                  </a:moveTo>
                  <a:cubicBezTo>
                    <a:pt x="20816" y="12434"/>
                    <a:pt x="20537" y="14110"/>
                    <a:pt x="19978" y="15787"/>
                  </a:cubicBezTo>
                  <a:cubicBezTo>
                    <a:pt x="19419" y="17463"/>
                    <a:pt x="18860" y="19419"/>
                    <a:pt x="18022" y="20816"/>
                  </a:cubicBezTo>
                  <a:cubicBezTo>
                    <a:pt x="17184" y="22493"/>
                    <a:pt x="16346" y="23890"/>
                    <a:pt x="14948" y="25007"/>
                  </a:cubicBezTo>
                  <a:cubicBezTo>
                    <a:pt x="13831" y="26404"/>
                    <a:pt x="12713" y="27243"/>
                    <a:pt x="11316" y="28081"/>
                  </a:cubicBezTo>
                  <a:cubicBezTo>
                    <a:pt x="9919" y="28919"/>
                    <a:pt x="8801" y="29198"/>
                    <a:pt x="7684" y="29198"/>
                  </a:cubicBezTo>
                  <a:cubicBezTo>
                    <a:pt x="6566" y="29198"/>
                    <a:pt x="5449" y="28919"/>
                    <a:pt x="4890" y="28360"/>
                  </a:cubicBezTo>
                  <a:cubicBezTo>
                    <a:pt x="4051" y="27801"/>
                    <a:pt x="3493" y="26684"/>
                    <a:pt x="2934" y="25566"/>
                  </a:cubicBezTo>
                  <a:cubicBezTo>
                    <a:pt x="2375" y="24169"/>
                    <a:pt x="2096" y="22772"/>
                    <a:pt x="2096" y="20816"/>
                  </a:cubicBezTo>
                  <a:cubicBezTo>
                    <a:pt x="2096" y="18860"/>
                    <a:pt x="2375" y="17184"/>
                    <a:pt x="2934" y="15507"/>
                  </a:cubicBezTo>
                  <a:cubicBezTo>
                    <a:pt x="3493" y="13831"/>
                    <a:pt x="4051" y="11875"/>
                    <a:pt x="4890" y="10478"/>
                  </a:cubicBezTo>
                  <a:cubicBezTo>
                    <a:pt x="5728" y="8801"/>
                    <a:pt x="6566" y="7404"/>
                    <a:pt x="7684" y="6287"/>
                  </a:cubicBezTo>
                  <a:cubicBezTo>
                    <a:pt x="8801" y="4890"/>
                    <a:pt x="9919" y="4051"/>
                    <a:pt x="11316" y="3213"/>
                  </a:cubicBezTo>
                  <a:cubicBezTo>
                    <a:pt x="12713" y="2375"/>
                    <a:pt x="13831" y="2096"/>
                    <a:pt x="14948" y="2096"/>
                  </a:cubicBezTo>
                  <a:cubicBezTo>
                    <a:pt x="16066" y="2096"/>
                    <a:pt x="17184" y="2375"/>
                    <a:pt x="18022" y="2934"/>
                  </a:cubicBezTo>
                  <a:cubicBezTo>
                    <a:pt x="18860" y="3493"/>
                    <a:pt x="19419" y="4610"/>
                    <a:pt x="19978" y="5728"/>
                  </a:cubicBezTo>
                  <a:cubicBezTo>
                    <a:pt x="20537" y="6846"/>
                    <a:pt x="20816" y="8522"/>
                    <a:pt x="20816" y="10478"/>
                  </a:cubicBezTo>
                  <a:close/>
                  <a:moveTo>
                    <a:pt x="15787" y="13272"/>
                  </a:moveTo>
                  <a:cubicBezTo>
                    <a:pt x="15787" y="12154"/>
                    <a:pt x="15787" y="11316"/>
                    <a:pt x="15507" y="10478"/>
                  </a:cubicBezTo>
                  <a:cubicBezTo>
                    <a:pt x="15228" y="9640"/>
                    <a:pt x="14948" y="9081"/>
                    <a:pt x="14669" y="8522"/>
                  </a:cubicBezTo>
                  <a:cubicBezTo>
                    <a:pt x="14390" y="7963"/>
                    <a:pt x="13831" y="7963"/>
                    <a:pt x="13272" y="7684"/>
                  </a:cubicBezTo>
                  <a:cubicBezTo>
                    <a:pt x="12713" y="7684"/>
                    <a:pt x="12154" y="7684"/>
                    <a:pt x="11596" y="8243"/>
                  </a:cubicBezTo>
                  <a:cubicBezTo>
                    <a:pt x="11037" y="8522"/>
                    <a:pt x="10199" y="9081"/>
                    <a:pt x="9919" y="9919"/>
                  </a:cubicBezTo>
                  <a:cubicBezTo>
                    <a:pt x="9360" y="10478"/>
                    <a:pt x="8801" y="11316"/>
                    <a:pt x="8522" y="12154"/>
                  </a:cubicBezTo>
                  <a:cubicBezTo>
                    <a:pt x="8243" y="12993"/>
                    <a:pt x="7684" y="14110"/>
                    <a:pt x="7684" y="14949"/>
                  </a:cubicBezTo>
                  <a:cubicBezTo>
                    <a:pt x="7404" y="16066"/>
                    <a:pt x="7404" y="17184"/>
                    <a:pt x="7404" y="18301"/>
                  </a:cubicBezTo>
                  <a:cubicBezTo>
                    <a:pt x="7404" y="19419"/>
                    <a:pt x="7404" y="20257"/>
                    <a:pt x="7684" y="21096"/>
                  </a:cubicBezTo>
                  <a:cubicBezTo>
                    <a:pt x="7963" y="21934"/>
                    <a:pt x="8243" y="22493"/>
                    <a:pt x="8522" y="23051"/>
                  </a:cubicBezTo>
                  <a:cubicBezTo>
                    <a:pt x="8801" y="23610"/>
                    <a:pt x="9360" y="23610"/>
                    <a:pt x="9919" y="23890"/>
                  </a:cubicBezTo>
                  <a:cubicBezTo>
                    <a:pt x="10478" y="23890"/>
                    <a:pt x="11037" y="23890"/>
                    <a:pt x="11596" y="23331"/>
                  </a:cubicBezTo>
                  <a:cubicBezTo>
                    <a:pt x="12154" y="23051"/>
                    <a:pt x="12713" y="22493"/>
                    <a:pt x="13272" y="21654"/>
                  </a:cubicBezTo>
                  <a:cubicBezTo>
                    <a:pt x="13831" y="21096"/>
                    <a:pt x="14390" y="20257"/>
                    <a:pt x="14669" y="19419"/>
                  </a:cubicBezTo>
                  <a:cubicBezTo>
                    <a:pt x="14948" y="18581"/>
                    <a:pt x="15507" y="17463"/>
                    <a:pt x="15507" y="16625"/>
                  </a:cubicBezTo>
                  <a:cubicBezTo>
                    <a:pt x="15787" y="15228"/>
                    <a:pt x="15787" y="14390"/>
                    <a:pt x="15787" y="13272"/>
                  </a:cubicBezTo>
                  <a:close/>
                </a:path>
              </a:pathLst>
            </a:custGeom>
            <a:solidFill>
              <a:srgbClr val="68C1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2" name="Forma libre 1269">
              <a:extLst>
                <a:ext uri="{FF2B5EF4-FFF2-40B4-BE49-F238E27FC236}">
                  <a16:creationId xmlns:a16="http://schemas.microsoft.com/office/drawing/2014/main" id="{18A7F637-0997-5347-AAB8-B2E36BFA29AA}"/>
                </a:ext>
              </a:extLst>
            </p:cNvPr>
            <p:cNvSpPr/>
            <p:nvPr/>
          </p:nvSpPr>
          <p:spPr>
            <a:xfrm>
              <a:off x="1327485" y="4657323"/>
              <a:ext cx="27941" cy="41912"/>
            </a:xfrm>
            <a:custGeom>
              <a:avLst/>
              <a:gdLst>
                <a:gd name="connsiteX0" fmla="*/ 7963 w 27941"/>
                <a:gd name="connsiteY0" fmla="*/ 23610 h 41911"/>
                <a:gd name="connsiteX1" fmla="*/ 5728 w 27941"/>
                <a:gd name="connsiteY1" fmla="*/ 24448 h 41911"/>
                <a:gd name="connsiteX2" fmla="*/ 3772 w 27941"/>
                <a:gd name="connsiteY2" fmla="*/ 24169 h 41911"/>
                <a:gd name="connsiteX3" fmla="*/ 2654 w 27941"/>
                <a:gd name="connsiteY3" fmla="*/ 22772 h 41911"/>
                <a:gd name="connsiteX4" fmla="*/ 2096 w 27941"/>
                <a:gd name="connsiteY4" fmla="*/ 20537 h 41911"/>
                <a:gd name="connsiteX5" fmla="*/ 2654 w 27941"/>
                <a:gd name="connsiteY5" fmla="*/ 17743 h 41911"/>
                <a:gd name="connsiteX6" fmla="*/ 3772 w 27941"/>
                <a:gd name="connsiteY6" fmla="*/ 14949 h 41911"/>
                <a:gd name="connsiteX7" fmla="*/ 5728 w 27941"/>
                <a:gd name="connsiteY7" fmla="*/ 12434 h 41911"/>
                <a:gd name="connsiteX8" fmla="*/ 7963 w 27941"/>
                <a:gd name="connsiteY8" fmla="*/ 10478 h 41911"/>
                <a:gd name="connsiteX9" fmla="*/ 10199 w 27941"/>
                <a:gd name="connsiteY9" fmla="*/ 9640 h 41911"/>
                <a:gd name="connsiteX10" fmla="*/ 12154 w 27941"/>
                <a:gd name="connsiteY10" fmla="*/ 9919 h 41911"/>
                <a:gd name="connsiteX11" fmla="*/ 13551 w 27941"/>
                <a:gd name="connsiteY11" fmla="*/ 11316 h 41911"/>
                <a:gd name="connsiteX12" fmla="*/ 14110 w 27941"/>
                <a:gd name="connsiteY12" fmla="*/ 13551 h 41911"/>
                <a:gd name="connsiteX13" fmla="*/ 13551 w 27941"/>
                <a:gd name="connsiteY13" fmla="*/ 16346 h 41911"/>
                <a:gd name="connsiteX14" fmla="*/ 12154 w 27941"/>
                <a:gd name="connsiteY14" fmla="*/ 19140 h 41911"/>
                <a:gd name="connsiteX15" fmla="*/ 10199 w 27941"/>
                <a:gd name="connsiteY15" fmla="*/ 21654 h 41911"/>
                <a:gd name="connsiteX16" fmla="*/ 7963 w 27941"/>
                <a:gd name="connsiteY16" fmla="*/ 23610 h 41911"/>
                <a:gd name="connsiteX17" fmla="*/ 4051 w 27941"/>
                <a:gd name="connsiteY17" fmla="*/ 41213 h 41911"/>
                <a:gd name="connsiteX18" fmla="*/ 14110 w 27941"/>
                <a:gd name="connsiteY18" fmla="*/ 21654 h 41911"/>
                <a:gd name="connsiteX19" fmla="*/ 23331 w 27941"/>
                <a:gd name="connsiteY19" fmla="*/ 2096 h 41911"/>
                <a:gd name="connsiteX20" fmla="*/ 25566 w 27941"/>
                <a:gd name="connsiteY20" fmla="*/ 2934 h 41911"/>
                <a:gd name="connsiteX21" fmla="*/ 15787 w 27941"/>
                <a:gd name="connsiteY21" fmla="*/ 21934 h 41911"/>
                <a:gd name="connsiteX22" fmla="*/ 6007 w 27941"/>
                <a:gd name="connsiteY22" fmla="*/ 42051 h 41911"/>
                <a:gd name="connsiteX23" fmla="*/ 4051 w 27941"/>
                <a:gd name="connsiteY23" fmla="*/ 41213 h 41911"/>
                <a:gd name="connsiteX24" fmla="*/ 7963 w 27941"/>
                <a:gd name="connsiteY24" fmla="*/ 20816 h 41911"/>
                <a:gd name="connsiteX25" fmla="*/ 9081 w 27941"/>
                <a:gd name="connsiteY25" fmla="*/ 19978 h 41911"/>
                <a:gd name="connsiteX26" fmla="*/ 9919 w 27941"/>
                <a:gd name="connsiteY26" fmla="*/ 18860 h 41911"/>
                <a:gd name="connsiteX27" fmla="*/ 10478 w 27941"/>
                <a:gd name="connsiteY27" fmla="*/ 17463 h 41911"/>
                <a:gd name="connsiteX28" fmla="*/ 10757 w 27941"/>
                <a:gd name="connsiteY28" fmla="*/ 16066 h 41911"/>
                <a:gd name="connsiteX29" fmla="*/ 9919 w 27941"/>
                <a:gd name="connsiteY29" fmla="*/ 14110 h 41911"/>
                <a:gd name="connsiteX30" fmla="*/ 8243 w 27941"/>
                <a:gd name="connsiteY30" fmla="*/ 14110 h 41911"/>
                <a:gd name="connsiteX31" fmla="*/ 7125 w 27941"/>
                <a:gd name="connsiteY31" fmla="*/ 14949 h 41911"/>
                <a:gd name="connsiteX32" fmla="*/ 6287 w 27941"/>
                <a:gd name="connsiteY32" fmla="*/ 16066 h 41911"/>
                <a:gd name="connsiteX33" fmla="*/ 5728 w 27941"/>
                <a:gd name="connsiteY33" fmla="*/ 17463 h 41911"/>
                <a:gd name="connsiteX34" fmla="*/ 5449 w 27941"/>
                <a:gd name="connsiteY34" fmla="*/ 18860 h 41911"/>
                <a:gd name="connsiteX35" fmla="*/ 6287 w 27941"/>
                <a:gd name="connsiteY35" fmla="*/ 20816 h 41911"/>
                <a:gd name="connsiteX36" fmla="*/ 7963 w 27941"/>
                <a:gd name="connsiteY36" fmla="*/ 20816 h 41911"/>
                <a:gd name="connsiteX37" fmla="*/ 21654 w 27941"/>
                <a:gd name="connsiteY37" fmla="*/ 33110 h 41911"/>
                <a:gd name="connsiteX38" fmla="*/ 19419 w 27941"/>
                <a:gd name="connsiteY38" fmla="*/ 33948 h 41911"/>
                <a:gd name="connsiteX39" fmla="*/ 17463 w 27941"/>
                <a:gd name="connsiteY39" fmla="*/ 33669 h 41911"/>
                <a:gd name="connsiteX40" fmla="*/ 16066 w 27941"/>
                <a:gd name="connsiteY40" fmla="*/ 32551 h 41911"/>
                <a:gd name="connsiteX41" fmla="*/ 15507 w 27941"/>
                <a:gd name="connsiteY41" fmla="*/ 30316 h 41911"/>
                <a:gd name="connsiteX42" fmla="*/ 16066 w 27941"/>
                <a:gd name="connsiteY42" fmla="*/ 27522 h 41911"/>
                <a:gd name="connsiteX43" fmla="*/ 17463 w 27941"/>
                <a:gd name="connsiteY43" fmla="*/ 24728 h 41911"/>
                <a:gd name="connsiteX44" fmla="*/ 19419 w 27941"/>
                <a:gd name="connsiteY44" fmla="*/ 22213 h 41911"/>
                <a:gd name="connsiteX45" fmla="*/ 21654 w 27941"/>
                <a:gd name="connsiteY45" fmla="*/ 20257 h 41911"/>
                <a:gd name="connsiteX46" fmla="*/ 23890 w 27941"/>
                <a:gd name="connsiteY46" fmla="*/ 19419 h 41911"/>
                <a:gd name="connsiteX47" fmla="*/ 25846 w 27941"/>
                <a:gd name="connsiteY47" fmla="*/ 19698 h 41911"/>
                <a:gd name="connsiteX48" fmla="*/ 26963 w 27941"/>
                <a:gd name="connsiteY48" fmla="*/ 21096 h 41911"/>
                <a:gd name="connsiteX49" fmla="*/ 27522 w 27941"/>
                <a:gd name="connsiteY49" fmla="*/ 23331 h 41911"/>
                <a:gd name="connsiteX50" fmla="*/ 26963 w 27941"/>
                <a:gd name="connsiteY50" fmla="*/ 26125 h 41911"/>
                <a:gd name="connsiteX51" fmla="*/ 25846 w 27941"/>
                <a:gd name="connsiteY51" fmla="*/ 28919 h 41911"/>
                <a:gd name="connsiteX52" fmla="*/ 23890 w 27941"/>
                <a:gd name="connsiteY52" fmla="*/ 31434 h 41911"/>
                <a:gd name="connsiteX53" fmla="*/ 21654 w 27941"/>
                <a:gd name="connsiteY53" fmla="*/ 33110 h 41911"/>
                <a:gd name="connsiteX54" fmla="*/ 21654 w 27941"/>
                <a:gd name="connsiteY54" fmla="*/ 30316 h 41911"/>
                <a:gd name="connsiteX55" fmla="*/ 22772 w 27941"/>
                <a:gd name="connsiteY55" fmla="*/ 29478 h 41911"/>
                <a:gd name="connsiteX56" fmla="*/ 23610 w 27941"/>
                <a:gd name="connsiteY56" fmla="*/ 28360 h 41911"/>
                <a:gd name="connsiteX57" fmla="*/ 24169 w 27941"/>
                <a:gd name="connsiteY57" fmla="*/ 26963 h 41911"/>
                <a:gd name="connsiteX58" fmla="*/ 24448 w 27941"/>
                <a:gd name="connsiteY58" fmla="*/ 25566 h 41911"/>
                <a:gd name="connsiteX59" fmla="*/ 24169 w 27941"/>
                <a:gd name="connsiteY59" fmla="*/ 24169 h 41911"/>
                <a:gd name="connsiteX60" fmla="*/ 23610 w 27941"/>
                <a:gd name="connsiteY60" fmla="*/ 23331 h 41911"/>
                <a:gd name="connsiteX61" fmla="*/ 22772 w 27941"/>
                <a:gd name="connsiteY61" fmla="*/ 23051 h 41911"/>
                <a:gd name="connsiteX62" fmla="*/ 21934 w 27941"/>
                <a:gd name="connsiteY62" fmla="*/ 23331 h 41911"/>
                <a:gd name="connsiteX63" fmla="*/ 20816 w 27941"/>
                <a:gd name="connsiteY63" fmla="*/ 24169 h 41911"/>
                <a:gd name="connsiteX64" fmla="*/ 19978 w 27941"/>
                <a:gd name="connsiteY64" fmla="*/ 25287 h 41911"/>
                <a:gd name="connsiteX65" fmla="*/ 19419 w 27941"/>
                <a:gd name="connsiteY65" fmla="*/ 26684 h 41911"/>
                <a:gd name="connsiteX66" fmla="*/ 19140 w 27941"/>
                <a:gd name="connsiteY66" fmla="*/ 28081 h 41911"/>
                <a:gd name="connsiteX67" fmla="*/ 19978 w 27941"/>
                <a:gd name="connsiteY67" fmla="*/ 30037 h 41911"/>
                <a:gd name="connsiteX68" fmla="*/ 21654 w 27941"/>
                <a:gd name="connsiteY68" fmla="*/ 30316 h 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7941" h="41911">
                  <a:moveTo>
                    <a:pt x="7963" y="23610"/>
                  </a:moveTo>
                  <a:cubicBezTo>
                    <a:pt x="7125" y="24169"/>
                    <a:pt x="6287" y="24448"/>
                    <a:pt x="5728" y="24448"/>
                  </a:cubicBezTo>
                  <a:cubicBezTo>
                    <a:pt x="4890" y="24448"/>
                    <a:pt x="4331" y="24448"/>
                    <a:pt x="3772" y="24169"/>
                  </a:cubicBezTo>
                  <a:cubicBezTo>
                    <a:pt x="3213" y="23890"/>
                    <a:pt x="2934" y="23610"/>
                    <a:pt x="2654" y="22772"/>
                  </a:cubicBezTo>
                  <a:cubicBezTo>
                    <a:pt x="2375" y="22213"/>
                    <a:pt x="2096" y="21375"/>
                    <a:pt x="2096" y="20537"/>
                  </a:cubicBezTo>
                  <a:cubicBezTo>
                    <a:pt x="2096" y="19698"/>
                    <a:pt x="2375" y="18860"/>
                    <a:pt x="2654" y="17743"/>
                  </a:cubicBezTo>
                  <a:cubicBezTo>
                    <a:pt x="2934" y="16904"/>
                    <a:pt x="3493" y="15787"/>
                    <a:pt x="3772" y="14949"/>
                  </a:cubicBezTo>
                  <a:cubicBezTo>
                    <a:pt x="4331" y="14110"/>
                    <a:pt x="4890" y="13272"/>
                    <a:pt x="5728" y="12434"/>
                  </a:cubicBezTo>
                  <a:cubicBezTo>
                    <a:pt x="6566" y="11596"/>
                    <a:pt x="7125" y="11037"/>
                    <a:pt x="7963" y="10478"/>
                  </a:cubicBezTo>
                  <a:cubicBezTo>
                    <a:pt x="8801" y="9919"/>
                    <a:pt x="9640" y="9640"/>
                    <a:pt x="10199" y="9640"/>
                  </a:cubicBezTo>
                  <a:cubicBezTo>
                    <a:pt x="11037" y="9640"/>
                    <a:pt x="11596" y="9640"/>
                    <a:pt x="12154" y="9919"/>
                  </a:cubicBezTo>
                  <a:cubicBezTo>
                    <a:pt x="12713" y="10198"/>
                    <a:pt x="12993" y="10478"/>
                    <a:pt x="13551" y="11316"/>
                  </a:cubicBezTo>
                  <a:cubicBezTo>
                    <a:pt x="13831" y="11875"/>
                    <a:pt x="14110" y="12713"/>
                    <a:pt x="14110" y="13551"/>
                  </a:cubicBezTo>
                  <a:cubicBezTo>
                    <a:pt x="14110" y="14390"/>
                    <a:pt x="13831" y="15228"/>
                    <a:pt x="13551" y="16346"/>
                  </a:cubicBezTo>
                  <a:cubicBezTo>
                    <a:pt x="13272" y="17184"/>
                    <a:pt x="12713" y="18301"/>
                    <a:pt x="12154" y="19140"/>
                  </a:cubicBezTo>
                  <a:cubicBezTo>
                    <a:pt x="11596" y="19978"/>
                    <a:pt x="11037" y="20816"/>
                    <a:pt x="10199" y="21654"/>
                  </a:cubicBezTo>
                  <a:cubicBezTo>
                    <a:pt x="9360" y="22493"/>
                    <a:pt x="8522" y="23051"/>
                    <a:pt x="7963" y="23610"/>
                  </a:cubicBezTo>
                  <a:close/>
                  <a:moveTo>
                    <a:pt x="4051" y="41213"/>
                  </a:moveTo>
                  <a:lnTo>
                    <a:pt x="14110" y="21654"/>
                  </a:lnTo>
                  <a:lnTo>
                    <a:pt x="23331" y="2096"/>
                  </a:lnTo>
                  <a:lnTo>
                    <a:pt x="25566" y="2934"/>
                  </a:lnTo>
                  <a:lnTo>
                    <a:pt x="15787" y="21934"/>
                  </a:lnTo>
                  <a:lnTo>
                    <a:pt x="6007" y="42051"/>
                  </a:lnTo>
                  <a:lnTo>
                    <a:pt x="4051" y="41213"/>
                  </a:lnTo>
                  <a:close/>
                  <a:moveTo>
                    <a:pt x="7963" y="20816"/>
                  </a:moveTo>
                  <a:cubicBezTo>
                    <a:pt x="8243" y="20537"/>
                    <a:pt x="8522" y="20257"/>
                    <a:pt x="9081" y="19978"/>
                  </a:cubicBezTo>
                  <a:cubicBezTo>
                    <a:pt x="9360" y="19698"/>
                    <a:pt x="9640" y="19140"/>
                    <a:pt x="9919" y="18860"/>
                  </a:cubicBezTo>
                  <a:cubicBezTo>
                    <a:pt x="10199" y="18301"/>
                    <a:pt x="10478" y="18022"/>
                    <a:pt x="10478" y="17463"/>
                  </a:cubicBezTo>
                  <a:cubicBezTo>
                    <a:pt x="10478" y="16904"/>
                    <a:pt x="10757" y="16346"/>
                    <a:pt x="10757" y="16066"/>
                  </a:cubicBezTo>
                  <a:cubicBezTo>
                    <a:pt x="10757" y="15228"/>
                    <a:pt x="10478" y="14390"/>
                    <a:pt x="9919" y="14110"/>
                  </a:cubicBezTo>
                  <a:cubicBezTo>
                    <a:pt x="9360" y="13831"/>
                    <a:pt x="8801" y="13831"/>
                    <a:pt x="8243" y="14110"/>
                  </a:cubicBezTo>
                  <a:cubicBezTo>
                    <a:pt x="7963" y="14390"/>
                    <a:pt x="7684" y="14669"/>
                    <a:pt x="7125" y="14949"/>
                  </a:cubicBezTo>
                  <a:cubicBezTo>
                    <a:pt x="6846" y="15228"/>
                    <a:pt x="6566" y="15787"/>
                    <a:pt x="6287" y="16066"/>
                  </a:cubicBezTo>
                  <a:cubicBezTo>
                    <a:pt x="6007" y="16625"/>
                    <a:pt x="5728" y="16904"/>
                    <a:pt x="5728" y="17463"/>
                  </a:cubicBezTo>
                  <a:cubicBezTo>
                    <a:pt x="5728" y="18022"/>
                    <a:pt x="5449" y="18301"/>
                    <a:pt x="5449" y="18860"/>
                  </a:cubicBezTo>
                  <a:cubicBezTo>
                    <a:pt x="5449" y="19698"/>
                    <a:pt x="5728" y="20537"/>
                    <a:pt x="6287" y="20816"/>
                  </a:cubicBezTo>
                  <a:cubicBezTo>
                    <a:pt x="6566" y="21096"/>
                    <a:pt x="7125" y="21096"/>
                    <a:pt x="7963" y="20816"/>
                  </a:cubicBezTo>
                  <a:close/>
                  <a:moveTo>
                    <a:pt x="21654" y="33110"/>
                  </a:moveTo>
                  <a:cubicBezTo>
                    <a:pt x="20816" y="33669"/>
                    <a:pt x="19978" y="33948"/>
                    <a:pt x="19419" y="33948"/>
                  </a:cubicBezTo>
                  <a:cubicBezTo>
                    <a:pt x="18581" y="33948"/>
                    <a:pt x="18022" y="33948"/>
                    <a:pt x="17463" y="33669"/>
                  </a:cubicBezTo>
                  <a:cubicBezTo>
                    <a:pt x="16904" y="33390"/>
                    <a:pt x="16625" y="33110"/>
                    <a:pt x="16066" y="32551"/>
                  </a:cubicBezTo>
                  <a:cubicBezTo>
                    <a:pt x="15787" y="31993"/>
                    <a:pt x="15507" y="31154"/>
                    <a:pt x="15507" y="30316"/>
                  </a:cubicBezTo>
                  <a:cubicBezTo>
                    <a:pt x="15507" y="29478"/>
                    <a:pt x="15787" y="28640"/>
                    <a:pt x="16066" y="27522"/>
                  </a:cubicBezTo>
                  <a:cubicBezTo>
                    <a:pt x="16346" y="26684"/>
                    <a:pt x="16904" y="25566"/>
                    <a:pt x="17463" y="24728"/>
                  </a:cubicBezTo>
                  <a:cubicBezTo>
                    <a:pt x="18022" y="23890"/>
                    <a:pt x="18581" y="23051"/>
                    <a:pt x="19419" y="22213"/>
                  </a:cubicBezTo>
                  <a:cubicBezTo>
                    <a:pt x="20257" y="21375"/>
                    <a:pt x="20816" y="20816"/>
                    <a:pt x="21654" y="20257"/>
                  </a:cubicBezTo>
                  <a:cubicBezTo>
                    <a:pt x="22493" y="19698"/>
                    <a:pt x="23331" y="19419"/>
                    <a:pt x="23890" y="19419"/>
                  </a:cubicBezTo>
                  <a:cubicBezTo>
                    <a:pt x="24728" y="19419"/>
                    <a:pt x="25287" y="19419"/>
                    <a:pt x="25846" y="19698"/>
                  </a:cubicBezTo>
                  <a:cubicBezTo>
                    <a:pt x="26404" y="19978"/>
                    <a:pt x="26684" y="20257"/>
                    <a:pt x="26963" y="21096"/>
                  </a:cubicBezTo>
                  <a:cubicBezTo>
                    <a:pt x="27243" y="21654"/>
                    <a:pt x="27522" y="22493"/>
                    <a:pt x="27522" y="23331"/>
                  </a:cubicBezTo>
                  <a:cubicBezTo>
                    <a:pt x="27522" y="24169"/>
                    <a:pt x="27243" y="25007"/>
                    <a:pt x="26963" y="26125"/>
                  </a:cubicBezTo>
                  <a:cubicBezTo>
                    <a:pt x="26684" y="26963"/>
                    <a:pt x="26125" y="28081"/>
                    <a:pt x="25846" y="28919"/>
                  </a:cubicBezTo>
                  <a:cubicBezTo>
                    <a:pt x="25287" y="29757"/>
                    <a:pt x="24728" y="30596"/>
                    <a:pt x="23890" y="31434"/>
                  </a:cubicBezTo>
                  <a:cubicBezTo>
                    <a:pt x="23331" y="31993"/>
                    <a:pt x="22493" y="32831"/>
                    <a:pt x="21654" y="33110"/>
                  </a:cubicBezTo>
                  <a:close/>
                  <a:moveTo>
                    <a:pt x="21654" y="30316"/>
                  </a:moveTo>
                  <a:cubicBezTo>
                    <a:pt x="21934" y="30037"/>
                    <a:pt x="22213" y="29757"/>
                    <a:pt x="22772" y="29478"/>
                  </a:cubicBezTo>
                  <a:cubicBezTo>
                    <a:pt x="23051" y="29198"/>
                    <a:pt x="23331" y="28640"/>
                    <a:pt x="23610" y="28360"/>
                  </a:cubicBezTo>
                  <a:cubicBezTo>
                    <a:pt x="23890" y="27801"/>
                    <a:pt x="24169" y="27522"/>
                    <a:pt x="24169" y="26963"/>
                  </a:cubicBezTo>
                  <a:cubicBezTo>
                    <a:pt x="24169" y="26404"/>
                    <a:pt x="24448" y="26125"/>
                    <a:pt x="24448" y="25566"/>
                  </a:cubicBezTo>
                  <a:cubicBezTo>
                    <a:pt x="24448" y="25007"/>
                    <a:pt x="24448" y="24728"/>
                    <a:pt x="24169" y="24169"/>
                  </a:cubicBezTo>
                  <a:cubicBezTo>
                    <a:pt x="23890" y="23890"/>
                    <a:pt x="23890" y="23610"/>
                    <a:pt x="23610" y="23331"/>
                  </a:cubicBezTo>
                  <a:cubicBezTo>
                    <a:pt x="23331" y="23051"/>
                    <a:pt x="23051" y="23051"/>
                    <a:pt x="22772" y="23051"/>
                  </a:cubicBezTo>
                  <a:cubicBezTo>
                    <a:pt x="22493" y="23051"/>
                    <a:pt x="22213" y="23051"/>
                    <a:pt x="21934" y="23331"/>
                  </a:cubicBezTo>
                  <a:cubicBezTo>
                    <a:pt x="21654" y="23610"/>
                    <a:pt x="21375" y="23890"/>
                    <a:pt x="20816" y="24169"/>
                  </a:cubicBezTo>
                  <a:cubicBezTo>
                    <a:pt x="20537" y="24448"/>
                    <a:pt x="20257" y="25007"/>
                    <a:pt x="19978" y="25287"/>
                  </a:cubicBezTo>
                  <a:cubicBezTo>
                    <a:pt x="19698" y="25846"/>
                    <a:pt x="19419" y="26125"/>
                    <a:pt x="19419" y="26684"/>
                  </a:cubicBezTo>
                  <a:cubicBezTo>
                    <a:pt x="19419" y="27243"/>
                    <a:pt x="19140" y="27801"/>
                    <a:pt x="19140" y="28081"/>
                  </a:cubicBezTo>
                  <a:cubicBezTo>
                    <a:pt x="19140" y="28919"/>
                    <a:pt x="19419" y="29757"/>
                    <a:pt x="19978" y="30037"/>
                  </a:cubicBezTo>
                  <a:cubicBezTo>
                    <a:pt x="20537" y="30875"/>
                    <a:pt x="21096" y="30875"/>
                    <a:pt x="21654" y="30316"/>
                  </a:cubicBezTo>
                  <a:close/>
                </a:path>
              </a:pathLst>
            </a:custGeom>
            <a:solidFill>
              <a:srgbClr val="68C1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3" name="Forma libre 1270">
              <a:extLst>
                <a:ext uri="{FF2B5EF4-FFF2-40B4-BE49-F238E27FC236}">
                  <a16:creationId xmlns:a16="http://schemas.microsoft.com/office/drawing/2014/main" id="{2AD6C59F-F3CA-DD43-8C84-191547471E4E}"/>
                </a:ext>
              </a:extLst>
            </p:cNvPr>
            <p:cNvSpPr/>
            <p:nvPr/>
          </p:nvSpPr>
          <p:spPr>
            <a:xfrm>
              <a:off x="1840215" y="4128271"/>
              <a:ext cx="226323" cy="259852"/>
            </a:xfrm>
            <a:custGeom>
              <a:avLst/>
              <a:gdLst>
                <a:gd name="connsiteX0" fmla="*/ 168921 w 226323"/>
                <a:gd name="connsiteY0" fmla="*/ 34855 h 259852"/>
                <a:gd name="connsiteX1" fmla="*/ 169008 w 226323"/>
                <a:gd name="connsiteY1" fmla="*/ 162668 h 259852"/>
                <a:gd name="connsiteX2" fmla="*/ 58274 w 226323"/>
                <a:gd name="connsiteY2" fmla="*/ 226495 h 259852"/>
                <a:gd name="connsiteX3" fmla="*/ 58186 w 226323"/>
                <a:gd name="connsiteY3" fmla="*/ 98683 h 259852"/>
                <a:gd name="connsiteX4" fmla="*/ 168921 w 226323"/>
                <a:gd name="connsiteY4" fmla="*/ 34855 h 25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323" h="259852">
                  <a:moveTo>
                    <a:pt x="168921" y="34855"/>
                  </a:moveTo>
                  <a:cubicBezTo>
                    <a:pt x="199523" y="52524"/>
                    <a:pt x="199563" y="109748"/>
                    <a:pt x="169008" y="162668"/>
                  </a:cubicBezTo>
                  <a:cubicBezTo>
                    <a:pt x="138454" y="215588"/>
                    <a:pt x="88876" y="244164"/>
                    <a:pt x="58274" y="226495"/>
                  </a:cubicBezTo>
                  <a:cubicBezTo>
                    <a:pt x="27671" y="208826"/>
                    <a:pt x="27632" y="151603"/>
                    <a:pt x="58186" y="98683"/>
                  </a:cubicBezTo>
                  <a:cubicBezTo>
                    <a:pt x="88740" y="45763"/>
                    <a:pt x="138318" y="17186"/>
                    <a:pt x="168921" y="34855"/>
                  </a:cubicBezTo>
                  <a:close/>
                </a:path>
              </a:pathLst>
            </a:custGeom>
            <a:solidFill>
              <a:srgbClr val="5958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4" name="Forma libre 1271">
              <a:extLst>
                <a:ext uri="{FF2B5EF4-FFF2-40B4-BE49-F238E27FC236}">
                  <a16:creationId xmlns:a16="http://schemas.microsoft.com/office/drawing/2014/main" id="{C1C867B3-A7F0-A84D-A710-F6979378934E}"/>
                </a:ext>
              </a:extLst>
            </p:cNvPr>
            <p:cNvSpPr/>
            <p:nvPr/>
          </p:nvSpPr>
          <p:spPr>
            <a:xfrm>
              <a:off x="1873454" y="4156023"/>
              <a:ext cx="159264" cy="150882"/>
            </a:xfrm>
            <a:custGeom>
              <a:avLst/>
              <a:gdLst>
                <a:gd name="connsiteX0" fmla="*/ 80331 w 159264"/>
                <a:gd name="connsiteY0" fmla="*/ 17778 h 150882"/>
                <a:gd name="connsiteX1" fmla="*/ 158566 w 159264"/>
                <a:gd name="connsiteY1" fmla="*/ 60528 h 150882"/>
                <a:gd name="connsiteX2" fmla="*/ 158566 w 159264"/>
                <a:gd name="connsiteY2" fmla="*/ 58013 h 150882"/>
                <a:gd name="connsiteX3" fmla="*/ 80331 w 159264"/>
                <a:gd name="connsiteY3" fmla="*/ 12749 h 150882"/>
                <a:gd name="connsiteX4" fmla="*/ 2096 w 159264"/>
                <a:gd name="connsiteY4" fmla="*/ 148263 h 150882"/>
                <a:gd name="connsiteX5" fmla="*/ 2096 w 159264"/>
                <a:gd name="connsiteY5" fmla="*/ 150778 h 150882"/>
                <a:gd name="connsiteX6" fmla="*/ 80331 w 159264"/>
                <a:gd name="connsiteY6" fmla="*/ 17778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264" h="150882">
                  <a:moveTo>
                    <a:pt x="80331" y="17778"/>
                  </a:moveTo>
                  <a:cubicBezTo>
                    <a:pt x="122801" y="-6810"/>
                    <a:pt x="157448" y="12469"/>
                    <a:pt x="158566" y="60528"/>
                  </a:cubicBezTo>
                  <a:cubicBezTo>
                    <a:pt x="158566" y="59690"/>
                    <a:pt x="158566" y="58851"/>
                    <a:pt x="158566" y="58013"/>
                  </a:cubicBezTo>
                  <a:cubicBezTo>
                    <a:pt x="158566" y="7999"/>
                    <a:pt x="123639" y="-12119"/>
                    <a:pt x="80331" y="12749"/>
                  </a:cubicBezTo>
                  <a:cubicBezTo>
                    <a:pt x="37022" y="37616"/>
                    <a:pt x="2096" y="98248"/>
                    <a:pt x="2096" y="148263"/>
                  </a:cubicBezTo>
                  <a:cubicBezTo>
                    <a:pt x="2096" y="149101"/>
                    <a:pt x="2096" y="149940"/>
                    <a:pt x="2096" y="150778"/>
                  </a:cubicBezTo>
                  <a:cubicBezTo>
                    <a:pt x="3213" y="101322"/>
                    <a:pt x="37860" y="42087"/>
                    <a:pt x="80331" y="17778"/>
                  </a:cubicBezTo>
                  <a:close/>
                </a:path>
              </a:pathLst>
            </a:custGeom>
            <a:solidFill>
              <a:srgbClr val="9A9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5" name="Forma libre 1272">
              <a:extLst>
                <a:ext uri="{FF2B5EF4-FFF2-40B4-BE49-F238E27FC236}">
                  <a16:creationId xmlns:a16="http://schemas.microsoft.com/office/drawing/2014/main" id="{D0170556-5016-7747-AA7F-10665C5E3B49}"/>
                </a:ext>
              </a:extLst>
            </p:cNvPr>
            <p:cNvSpPr/>
            <p:nvPr/>
          </p:nvSpPr>
          <p:spPr>
            <a:xfrm>
              <a:off x="1818969" y="4123566"/>
              <a:ext cx="190000" cy="231911"/>
            </a:xfrm>
            <a:custGeom>
              <a:avLst/>
              <a:gdLst>
                <a:gd name="connsiteX0" fmla="*/ 56581 w 189999"/>
                <a:gd name="connsiteY0" fmla="*/ 180441 h 231911"/>
                <a:gd name="connsiteX1" fmla="*/ 134816 w 189999"/>
                <a:gd name="connsiteY1" fmla="*/ 44926 h 231911"/>
                <a:gd name="connsiteX2" fmla="*/ 189860 w 189999"/>
                <a:gd name="connsiteY2" fmla="*/ 39338 h 231911"/>
                <a:gd name="connsiteX3" fmla="*/ 135934 w 189999"/>
                <a:gd name="connsiteY3" fmla="*/ 7485 h 231911"/>
                <a:gd name="connsiteX4" fmla="*/ 80331 w 189999"/>
                <a:gd name="connsiteY4" fmla="*/ 12794 h 231911"/>
                <a:gd name="connsiteX5" fmla="*/ 2096 w 189999"/>
                <a:gd name="connsiteY5" fmla="*/ 148308 h 231911"/>
                <a:gd name="connsiteX6" fmla="*/ 25287 w 189999"/>
                <a:gd name="connsiteY6" fmla="*/ 199161 h 231911"/>
                <a:gd name="connsiteX7" fmla="*/ 79213 w 189999"/>
                <a:gd name="connsiteY7" fmla="*/ 231014 h 231911"/>
                <a:gd name="connsiteX8" fmla="*/ 56581 w 189999"/>
                <a:gd name="connsiteY8" fmla="*/ 180441 h 23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999" h="231911">
                  <a:moveTo>
                    <a:pt x="56581" y="180441"/>
                  </a:moveTo>
                  <a:cubicBezTo>
                    <a:pt x="56581" y="130426"/>
                    <a:pt x="91507" y="69794"/>
                    <a:pt x="134816" y="44926"/>
                  </a:cubicBezTo>
                  <a:cubicBezTo>
                    <a:pt x="156330" y="32632"/>
                    <a:pt x="175889" y="31235"/>
                    <a:pt x="189860" y="39338"/>
                  </a:cubicBezTo>
                  <a:lnTo>
                    <a:pt x="135934" y="7485"/>
                  </a:lnTo>
                  <a:cubicBezTo>
                    <a:pt x="121684" y="-897"/>
                    <a:pt x="102125" y="221"/>
                    <a:pt x="80331" y="12794"/>
                  </a:cubicBezTo>
                  <a:cubicBezTo>
                    <a:pt x="37022" y="37662"/>
                    <a:pt x="2096" y="98294"/>
                    <a:pt x="2096" y="148308"/>
                  </a:cubicBezTo>
                  <a:cubicBezTo>
                    <a:pt x="2096" y="173455"/>
                    <a:pt x="11037" y="191058"/>
                    <a:pt x="25287" y="199161"/>
                  </a:cubicBezTo>
                  <a:lnTo>
                    <a:pt x="79213" y="231014"/>
                  </a:lnTo>
                  <a:cubicBezTo>
                    <a:pt x="65243" y="222632"/>
                    <a:pt x="56581" y="205308"/>
                    <a:pt x="56581" y="180441"/>
                  </a:cubicBezTo>
                  <a:close/>
                </a:path>
              </a:pathLst>
            </a:custGeom>
            <a:solidFill>
              <a:srgbClr val="9A9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6" name="Forma libre 1273">
              <a:extLst>
                <a:ext uri="{FF2B5EF4-FFF2-40B4-BE49-F238E27FC236}">
                  <a16:creationId xmlns:a16="http://schemas.microsoft.com/office/drawing/2014/main" id="{00553A47-2E7D-2B4D-AE5D-850E6517ECEA}"/>
                </a:ext>
              </a:extLst>
            </p:cNvPr>
            <p:cNvSpPr/>
            <p:nvPr/>
          </p:nvSpPr>
          <p:spPr>
            <a:xfrm>
              <a:off x="1888263" y="4181765"/>
              <a:ext cx="69853" cy="159264"/>
            </a:xfrm>
            <a:custGeom>
              <a:avLst/>
              <a:gdLst>
                <a:gd name="connsiteX0" fmla="*/ 10198 w 69852"/>
                <a:gd name="connsiteY0" fmla="*/ 109110 h 159264"/>
                <a:gd name="connsiteX1" fmla="*/ 65522 w 69852"/>
                <a:gd name="connsiteY1" fmla="*/ 13272 h 159264"/>
                <a:gd name="connsiteX2" fmla="*/ 68875 w 69852"/>
                <a:gd name="connsiteY2" fmla="*/ 11596 h 159264"/>
                <a:gd name="connsiteX3" fmla="*/ 68875 w 69852"/>
                <a:gd name="connsiteY3" fmla="*/ 2096 h 159264"/>
                <a:gd name="connsiteX4" fmla="*/ 65522 w 69852"/>
                <a:gd name="connsiteY4" fmla="*/ 3772 h 159264"/>
                <a:gd name="connsiteX5" fmla="*/ 2096 w 69852"/>
                <a:gd name="connsiteY5" fmla="*/ 113581 h 159264"/>
                <a:gd name="connsiteX6" fmla="*/ 58257 w 69852"/>
                <a:gd name="connsiteY6" fmla="*/ 153816 h 159264"/>
                <a:gd name="connsiteX7" fmla="*/ 58537 w 69852"/>
                <a:gd name="connsiteY7" fmla="*/ 144316 h 159264"/>
                <a:gd name="connsiteX8" fmla="*/ 10198 w 69852"/>
                <a:gd name="connsiteY8" fmla="*/ 109110 h 15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52" h="159264">
                  <a:moveTo>
                    <a:pt x="10198" y="109110"/>
                  </a:moveTo>
                  <a:cubicBezTo>
                    <a:pt x="10198" y="73904"/>
                    <a:pt x="35066" y="30875"/>
                    <a:pt x="65522" y="13272"/>
                  </a:cubicBezTo>
                  <a:cubicBezTo>
                    <a:pt x="66640" y="12713"/>
                    <a:pt x="67757" y="12154"/>
                    <a:pt x="68875" y="11596"/>
                  </a:cubicBezTo>
                  <a:cubicBezTo>
                    <a:pt x="68875" y="8243"/>
                    <a:pt x="68875" y="5449"/>
                    <a:pt x="68875" y="2096"/>
                  </a:cubicBezTo>
                  <a:cubicBezTo>
                    <a:pt x="67757" y="2654"/>
                    <a:pt x="66640" y="3213"/>
                    <a:pt x="65522" y="3772"/>
                  </a:cubicBezTo>
                  <a:cubicBezTo>
                    <a:pt x="30596" y="23890"/>
                    <a:pt x="2096" y="73345"/>
                    <a:pt x="2096" y="113581"/>
                  </a:cubicBezTo>
                  <a:cubicBezTo>
                    <a:pt x="2096" y="151301"/>
                    <a:pt x="26684" y="168066"/>
                    <a:pt x="58257" y="153816"/>
                  </a:cubicBezTo>
                  <a:cubicBezTo>
                    <a:pt x="58257" y="150742"/>
                    <a:pt x="58537" y="147389"/>
                    <a:pt x="58537" y="144316"/>
                  </a:cubicBezTo>
                  <a:cubicBezTo>
                    <a:pt x="31154" y="156331"/>
                    <a:pt x="10198" y="141522"/>
                    <a:pt x="10198" y="109110"/>
                  </a:cubicBezTo>
                  <a:close/>
                </a:path>
              </a:pathLst>
            </a:custGeom>
            <a:solidFill>
              <a:srgbClr val="68C1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7" name="Forma libre 1274">
              <a:extLst>
                <a:ext uri="{FF2B5EF4-FFF2-40B4-BE49-F238E27FC236}">
                  <a16:creationId xmlns:a16="http://schemas.microsoft.com/office/drawing/2014/main" id="{F725CF2D-821A-FC4C-91DB-F0586AB71CF4}"/>
                </a:ext>
              </a:extLst>
            </p:cNvPr>
            <p:cNvSpPr/>
            <p:nvPr/>
          </p:nvSpPr>
          <p:spPr>
            <a:xfrm>
              <a:off x="1943866" y="4209426"/>
              <a:ext cx="72647" cy="128529"/>
            </a:xfrm>
            <a:custGeom>
              <a:avLst/>
              <a:gdLst>
                <a:gd name="connsiteX0" fmla="*/ 72507 w 72646"/>
                <a:gd name="connsiteY0" fmla="*/ 2096 h 128529"/>
                <a:gd name="connsiteX1" fmla="*/ 64125 w 72646"/>
                <a:gd name="connsiteY1" fmla="*/ 7125 h 128529"/>
                <a:gd name="connsiteX2" fmla="*/ 64963 w 72646"/>
                <a:gd name="connsiteY2" fmla="*/ 17463 h 128529"/>
                <a:gd name="connsiteX3" fmla="*/ 9640 w 72646"/>
                <a:gd name="connsiteY3" fmla="*/ 113301 h 128529"/>
                <a:gd name="connsiteX4" fmla="*/ 2375 w 72646"/>
                <a:gd name="connsiteY4" fmla="*/ 116934 h 128529"/>
                <a:gd name="connsiteX5" fmla="*/ 2096 w 72646"/>
                <a:gd name="connsiteY5" fmla="*/ 126434 h 128529"/>
                <a:gd name="connsiteX6" fmla="*/ 9360 w 72646"/>
                <a:gd name="connsiteY6" fmla="*/ 122801 h 128529"/>
                <a:gd name="connsiteX7" fmla="*/ 72787 w 72646"/>
                <a:gd name="connsiteY7" fmla="*/ 12993 h 128529"/>
                <a:gd name="connsiteX8" fmla="*/ 72507 w 72646"/>
                <a:gd name="connsiteY8" fmla="*/ 2096 h 128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46" h="128529">
                  <a:moveTo>
                    <a:pt x="72507" y="2096"/>
                  </a:moveTo>
                  <a:cubicBezTo>
                    <a:pt x="69713" y="3772"/>
                    <a:pt x="66919" y="5449"/>
                    <a:pt x="64125" y="7125"/>
                  </a:cubicBezTo>
                  <a:cubicBezTo>
                    <a:pt x="64684" y="10199"/>
                    <a:pt x="64963" y="13831"/>
                    <a:pt x="64963" y="17463"/>
                  </a:cubicBezTo>
                  <a:cubicBezTo>
                    <a:pt x="64963" y="52669"/>
                    <a:pt x="40096" y="95698"/>
                    <a:pt x="9640" y="113301"/>
                  </a:cubicBezTo>
                  <a:cubicBezTo>
                    <a:pt x="7125" y="114698"/>
                    <a:pt x="4890" y="115816"/>
                    <a:pt x="2375" y="116934"/>
                  </a:cubicBezTo>
                  <a:cubicBezTo>
                    <a:pt x="2375" y="120007"/>
                    <a:pt x="2375" y="123360"/>
                    <a:pt x="2096" y="126434"/>
                  </a:cubicBezTo>
                  <a:cubicBezTo>
                    <a:pt x="4610" y="125316"/>
                    <a:pt x="6846" y="124198"/>
                    <a:pt x="9360" y="122801"/>
                  </a:cubicBezTo>
                  <a:cubicBezTo>
                    <a:pt x="44287" y="102684"/>
                    <a:pt x="72787" y="53228"/>
                    <a:pt x="72787" y="12993"/>
                  </a:cubicBezTo>
                  <a:cubicBezTo>
                    <a:pt x="73345" y="9081"/>
                    <a:pt x="73066" y="5449"/>
                    <a:pt x="72507" y="2096"/>
                  </a:cubicBezTo>
                  <a:close/>
                </a:path>
              </a:pathLst>
            </a:custGeom>
            <a:solidFill>
              <a:srgbClr val="13B1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8" name="Forma libre 1275">
              <a:extLst>
                <a:ext uri="{FF2B5EF4-FFF2-40B4-BE49-F238E27FC236}">
                  <a16:creationId xmlns:a16="http://schemas.microsoft.com/office/drawing/2014/main" id="{1E7F10C6-4D88-474A-987F-704200428304}"/>
                </a:ext>
              </a:extLst>
            </p:cNvPr>
            <p:cNvSpPr/>
            <p:nvPr/>
          </p:nvSpPr>
          <p:spPr>
            <a:xfrm>
              <a:off x="1955321" y="4175203"/>
              <a:ext cx="61470" cy="41912"/>
            </a:xfrm>
            <a:custGeom>
              <a:avLst/>
              <a:gdLst>
                <a:gd name="connsiteX0" fmla="*/ 52948 w 61470"/>
                <a:gd name="connsiteY0" fmla="*/ 41628 h 41911"/>
                <a:gd name="connsiteX1" fmla="*/ 61331 w 61470"/>
                <a:gd name="connsiteY1" fmla="*/ 36598 h 41911"/>
                <a:gd name="connsiteX2" fmla="*/ 2096 w 61470"/>
                <a:gd name="connsiteY2" fmla="*/ 8937 h 41911"/>
                <a:gd name="connsiteX3" fmla="*/ 2096 w 61470"/>
                <a:gd name="connsiteY3" fmla="*/ 18437 h 41911"/>
                <a:gd name="connsiteX4" fmla="*/ 52948 w 61470"/>
                <a:gd name="connsiteY4" fmla="*/ 41628 h 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470" h="41911">
                  <a:moveTo>
                    <a:pt x="52948" y="41628"/>
                  </a:moveTo>
                  <a:cubicBezTo>
                    <a:pt x="55743" y="39951"/>
                    <a:pt x="58537" y="38275"/>
                    <a:pt x="61331" y="36598"/>
                  </a:cubicBezTo>
                  <a:cubicBezTo>
                    <a:pt x="56860" y="5304"/>
                    <a:pt x="32272" y="-6710"/>
                    <a:pt x="2096" y="8937"/>
                  </a:cubicBezTo>
                  <a:cubicBezTo>
                    <a:pt x="2096" y="12290"/>
                    <a:pt x="2096" y="15084"/>
                    <a:pt x="2096" y="18437"/>
                  </a:cubicBezTo>
                  <a:cubicBezTo>
                    <a:pt x="27522" y="5025"/>
                    <a:pt x="48757" y="15084"/>
                    <a:pt x="52948" y="41628"/>
                  </a:cubicBezTo>
                  <a:close/>
                </a:path>
              </a:pathLst>
            </a:custGeom>
            <a:solidFill>
              <a:srgbClr val="0071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09" name="Forma libre 1276">
              <a:extLst>
                <a:ext uri="{FF2B5EF4-FFF2-40B4-BE49-F238E27FC236}">
                  <a16:creationId xmlns:a16="http://schemas.microsoft.com/office/drawing/2014/main" id="{3ED4DF31-8142-2441-9563-9E55AC6B54D0}"/>
                </a:ext>
              </a:extLst>
            </p:cNvPr>
            <p:cNvSpPr/>
            <p:nvPr/>
          </p:nvSpPr>
          <p:spPr>
            <a:xfrm>
              <a:off x="1908939" y="4264470"/>
              <a:ext cx="19559" cy="33529"/>
            </a:xfrm>
            <a:custGeom>
              <a:avLst/>
              <a:gdLst>
                <a:gd name="connsiteX0" fmla="*/ 17463 w 19558"/>
                <a:gd name="connsiteY0" fmla="*/ 18022 h 33529"/>
                <a:gd name="connsiteX1" fmla="*/ 17463 w 19558"/>
                <a:gd name="connsiteY1" fmla="*/ 23051 h 33529"/>
                <a:gd name="connsiteX2" fmla="*/ 2934 w 19558"/>
                <a:gd name="connsiteY2" fmla="*/ 31434 h 33529"/>
                <a:gd name="connsiteX3" fmla="*/ 2934 w 19558"/>
                <a:gd name="connsiteY3" fmla="*/ 26404 h 33529"/>
                <a:gd name="connsiteX4" fmla="*/ 7963 w 19558"/>
                <a:gd name="connsiteY4" fmla="*/ 23331 h 33529"/>
                <a:gd name="connsiteX5" fmla="*/ 7963 w 19558"/>
                <a:gd name="connsiteY5" fmla="*/ 10757 h 33529"/>
                <a:gd name="connsiteX6" fmla="*/ 6846 w 19558"/>
                <a:gd name="connsiteY6" fmla="*/ 12434 h 33529"/>
                <a:gd name="connsiteX7" fmla="*/ 5449 w 19558"/>
                <a:gd name="connsiteY7" fmla="*/ 14390 h 33529"/>
                <a:gd name="connsiteX8" fmla="*/ 3772 w 19558"/>
                <a:gd name="connsiteY8" fmla="*/ 16066 h 33529"/>
                <a:gd name="connsiteX9" fmla="*/ 2096 w 19558"/>
                <a:gd name="connsiteY9" fmla="*/ 17184 h 33529"/>
                <a:gd name="connsiteX10" fmla="*/ 2096 w 19558"/>
                <a:gd name="connsiteY10" fmla="*/ 12154 h 33529"/>
                <a:gd name="connsiteX11" fmla="*/ 3772 w 19558"/>
                <a:gd name="connsiteY11" fmla="*/ 10757 h 33529"/>
                <a:gd name="connsiteX12" fmla="*/ 5728 w 19558"/>
                <a:gd name="connsiteY12" fmla="*/ 8522 h 33529"/>
                <a:gd name="connsiteX13" fmla="*/ 7404 w 19558"/>
                <a:gd name="connsiteY13" fmla="*/ 6287 h 33529"/>
                <a:gd name="connsiteX14" fmla="*/ 8243 w 19558"/>
                <a:gd name="connsiteY14" fmla="*/ 4890 h 33529"/>
                <a:gd name="connsiteX15" fmla="*/ 13272 w 19558"/>
                <a:gd name="connsiteY15" fmla="*/ 2096 h 33529"/>
                <a:gd name="connsiteX16" fmla="*/ 13272 w 19558"/>
                <a:gd name="connsiteY16" fmla="*/ 20816 h 33529"/>
                <a:gd name="connsiteX17" fmla="*/ 17463 w 19558"/>
                <a:gd name="connsiteY17" fmla="*/ 18022 h 33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558" h="33529">
                  <a:moveTo>
                    <a:pt x="17463" y="18022"/>
                  </a:moveTo>
                  <a:lnTo>
                    <a:pt x="17463" y="23051"/>
                  </a:lnTo>
                  <a:lnTo>
                    <a:pt x="2934" y="31434"/>
                  </a:lnTo>
                  <a:lnTo>
                    <a:pt x="2934" y="26404"/>
                  </a:lnTo>
                  <a:lnTo>
                    <a:pt x="7963" y="23331"/>
                  </a:lnTo>
                  <a:lnTo>
                    <a:pt x="7963" y="10757"/>
                  </a:lnTo>
                  <a:cubicBezTo>
                    <a:pt x="7684" y="11316"/>
                    <a:pt x="7404" y="11875"/>
                    <a:pt x="6846" y="12434"/>
                  </a:cubicBezTo>
                  <a:cubicBezTo>
                    <a:pt x="6287" y="12993"/>
                    <a:pt x="5728" y="13551"/>
                    <a:pt x="5449" y="14390"/>
                  </a:cubicBezTo>
                  <a:cubicBezTo>
                    <a:pt x="4890" y="14949"/>
                    <a:pt x="4331" y="15507"/>
                    <a:pt x="3772" y="16066"/>
                  </a:cubicBezTo>
                  <a:cubicBezTo>
                    <a:pt x="3213" y="16625"/>
                    <a:pt x="2654" y="16904"/>
                    <a:pt x="2096" y="17184"/>
                  </a:cubicBezTo>
                  <a:lnTo>
                    <a:pt x="2096" y="12154"/>
                  </a:lnTo>
                  <a:cubicBezTo>
                    <a:pt x="2654" y="11875"/>
                    <a:pt x="2934" y="11316"/>
                    <a:pt x="3772" y="10757"/>
                  </a:cubicBezTo>
                  <a:cubicBezTo>
                    <a:pt x="4331" y="10198"/>
                    <a:pt x="4890" y="9360"/>
                    <a:pt x="5728" y="8522"/>
                  </a:cubicBezTo>
                  <a:cubicBezTo>
                    <a:pt x="6287" y="7684"/>
                    <a:pt x="6846" y="7125"/>
                    <a:pt x="7404" y="6287"/>
                  </a:cubicBezTo>
                  <a:cubicBezTo>
                    <a:pt x="7963" y="5728"/>
                    <a:pt x="8243" y="5169"/>
                    <a:pt x="8243" y="4890"/>
                  </a:cubicBezTo>
                  <a:lnTo>
                    <a:pt x="13272" y="2096"/>
                  </a:lnTo>
                  <a:lnTo>
                    <a:pt x="13272" y="20816"/>
                  </a:lnTo>
                  <a:lnTo>
                    <a:pt x="17463" y="18022"/>
                  </a:lnTo>
                  <a:close/>
                </a:path>
              </a:pathLst>
            </a:custGeom>
            <a:solidFill>
              <a:srgbClr val="68C1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0" name="Forma libre 1277">
              <a:extLst>
                <a:ext uri="{FF2B5EF4-FFF2-40B4-BE49-F238E27FC236}">
                  <a16:creationId xmlns:a16="http://schemas.microsoft.com/office/drawing/2014/main" id="{2AAEF40E-330B-8D42-8641-9AEF97D0B101}"/>
                </a:ext>
              </a:extLst>
            </p:cNvPr>
            <p:cNvSpPr/>
            <p:nvPr/>
          </p:nvSpPr>
          <p:spPr>
            <a:xfrm>
              <a:off x="1926542" y="4252735"/>
              <a:ext cx="22353" cy="30735"/>
            </a:xfrm>
            <a:custGeom>
              <a:avLst/>
              <a:gdLst>
                <a:gd name="connsiteX0" fmla="*/ 20816 w 22352"/>
                <a:gd name="connsiteY0" fmla="*/ 10478 h 30735"/>
                <a:gd name="connsiteX1" fmla="*/ 19978 w 22352"/>
                <a:gd name="connsiteY1" fmla="*/ 15787 h 30735"/>
                <a:gd name="connsiteX2" fmla="*/ 18022 w 22352"/>
                <a:gd name="connsiteY2" fmla="*/ 20816 h 30735"/>
                <a:gd name="connsiteX3" fmla="*/ 14949 w 22352"/>
                <a:gd name="connsiteY3" fmla="*/ 25007 h 30735"/>
                <a:gd name="connsiteX4" fmla="*/ 11316 w 22352"/>
                <a:gd name="connsiteY4" fmla="*/ 28081 h 30735"/>
                <a:gd name="connsiteX5" fmla="*/ 7684 w 22352"/>
                <a:gd name="connsiteY5" fmla="*/ 29198 h 30735"/>
                <a:gd name="connsiteX6" fmla="*/ 4890 w 22352"/>
                <a:gd name="connsiteY6" fmla="*/ 28360 h 30735"/>
                <a:gd name="connsiteX7" fmla="*/ 2934 w 22352"/>
                <a:gd name="connsiteY7" fmla="*/ 25566 h 30735"/>
                <a:gd name="connsiteX8" fmla="*/ 2096 w 22352"/>
                <a:gd name="connsiteY8" fmla="*/ 20816 h 30735"/>
                <a:gd name="connsiteX9" fmla="*/ 2934 w 22352"/>
                <a:gd name="connsiteY9" fmla="*/ 15507 h 30735"/>
                <a:gd name="connsiteX10" fmla="*/ 4890 w 22352"/>
                <a:gd name="connsiteY10" fmla="*/ 10478 h 30735"/>
                <a:gd name="connsiteX11" fmla="*/ 7684 w 22352"/>
                <a:gd name="connsiteY11" fmla="*/ 6287 h 30735"/>
                <a:gd name="connsiteX12" fmla="*/ 11316 w 22352"/>
                <a:gd name="connsiteY12" fmla="*/ 3213 h 30735"/>
                <a:gd name="connsiteX13" fmla="*/ 14949 w 22352"/>
                <a:gd name="connsiteY13" fmla="*/ 2096 h 30735"/>
                <a:gd name="connsiteX14" fmla="*/ 18022 w 22352"/>
                <a:gd name="connsiteY14" fmla="*/ 2934 h 30735"/>
                <a:gd name="connsiteX15" fmla="*/ 19978 w 22352"/>
                <a:gd name="connsiteY15" fmla="*/ 5728 h 30735"/>
                <a:gd name="connsiteX16" fmla="*/ 20816 w 22352"/>
                <a:gd name="connsiteY16" fmla="*/ 10478 h 30735"/>
                <a:gd name="connsiteX17" fmla="*/ 16066 w 22352"/>
                <a:gd name="connsiteY17" fmla="*/ 13272 h 30735"/>
                <a:gd name="connsiteX18" fmla="*/ 15787 w 22352"/>
                <a:gd name="connsiteY18" fmla="*/ 10478 h 30735"/>
                <a:gd name="connsiteX19" fmla="*/ 14949 w 22352"/>
                <a:gd name="connsiteY19" fmla="*/ 8522 h 30735"/>
                <a:gd name="connsiteX20" fmla="*/ 13551 w 22352"/>
                <a:gd name="connsiteY20" fmla="*/ 7684 h 30735"/>
                <a:gd name="connsiteX21" fmla="*/ 11875 w 22352"/>
                <a:gd name="connsiteY21" fmla="*/ 8243 h 30735"/>
                <a:gd name="connsiteX22" fmla="*/ 10198 w 22352"/>
                <a:gd name="connsiteY22" fmla="*/ 9919 h 30735"/>
                <a:gd name="connsiteX23" fmla="*/ 8801 w 22352"/>
                <a:gd name="connsiteY23" fmla="*/ 12154 h 30735"/>
                <a:gd name="connsiteX24" fmla="*/ 7963 w 22352"/>
                <a:gd name="connsiteY24" fmla="*/ 14948 h 30735"/>
                <a:gd name="connsiteX25" fmla="*/ 7684 w 22352"/>
                <a:gd name="connsiteY25" fmla="*/ 18301 h 30735"/>
                <a:gd name="connsiteX26" fmla="*/ 7963 w 22352"/>
                <a:gd name="connsiteY26" fmla="*/ 21096 h 30735"/>
                <a:gd name="connsiteX27" fmla="*/ 8801 w 22352"/>
                <a:gd name="connsiteY27" fmla="*/ 23051 h 30735"/>
                <a:gd name="connsiteX28" fmla="*/ 10198 w 22352"/>
                <a:gd name="connsiteY28" fmla="*/ 23890 h 30735"/>
                <a:gd name="connsiteX29" fmla="*/ 11875 w 22352"/>
                <a:gd name="connsiteY29" fmla="*/ 23331 h 30735"/>
                <a:gd name="connsiteX30" fmla="*/ 13551 w 22352"/>
                <a:gd name="connsiteY30" fmla="*/ 21654 h 30735"/>
                <a:gd name="connsiteX31" fmla="*/ 14949 w 22352"/>
                <a:gd name="connsiteY31" fmla="*/ 19419 h 30735"/>
                <a:gd name="connsiteX32" fmla="*/ 15787 w 22352"/>
                <a:gd name="connsiteY32" fmla="*/ 16625 h 30735"/>
                <a:gd name="connsiteX33" fmla="*/ 16066 w 22352"/>
                <a:gd name="connsiteY33" fmla="*/ 13272 h 3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352" h="30735">
                  <a:moveTo>
                    <a:pt x="20816" y="10478"/>
                  </a:moveTo>
                  <a:cubicBezTo>
                    <a:pt x="20816" y="12434"/>
                    <a:pt x="20537" y="14110"/>
                    <a:pt x="19978" y="15787"/>
                  </a:cubicBezTo>
                  <a:cubicBezTo>
                    <a:pt x="19419" y="17463"/>
                    <a:pt x="18860" y="19419"/>
                    <a:pt x="18022" y="20816"/>
                  </a:cubicBezTo>
                  <a:cubicBezTo>
                    <a:pt x="17184" y="22493"/>
                    <a:pt x="16346" y="23890"/>
                    <a:pt x="14949" y="25007"/>
                  </a:cubicBezTo>
                  <a:cubicBezTo>
                    <a:pt x="13831" y="26404"/>
                    <a:pt x="12713" y="27243"/>
                    <a:pt x="11316" y="28081"/>
                  </a:cubicBezTo>
                  <a:cubicBezTo>
                    <a:pt x="9919" y="28919"/>
                    <a:pt x="8801" y="29198"/>
                    <a:pt x="7684" y="29198"/>
                  </a:cubicBezTo>
                  <a:cubicBezTo>
                    <a:pt x="6566" y="29198"/>
                    <a:pt x="5448" y="28919"/>
                    <a:pt x="4890" y="28360"/>
                  </a:cubicBezTo>
                  <a:cubicBezTo>
                    <a:pt x="4051" y="27801"/>
                    <a:pt x="3493" y="26684"/>
                    <a:pt x="2934" y="25566"/>
                  </a:cubicBezTo>
                  <a:cubicBezTo>
                    <a:pt x="2375" y="24169"/>
                    <a:pt x="2096" y="22772"/>
                    <a:pt x="2096" y="20816"/>
                  </a:cubicBezTo>
                  <a:cubicBezTo>
                    <a:pt x="2096" y="18860"/>
                    <a:pt x="2375" y="17184"/>
                    <a:pt x="2934" y="15507"/>
                  </a:cubicBezTo>
                  <a:cubicBezTo>
                    <a:pt x="3493" y="13831"/>
                    <a:pt x="4051" y="11875"/>
                    <a:pt x="4890" y="10478"/>
                  </a:cubicBezTo>
                  <a:cubicBezTo>
                    <a:pt x="5728" y="8801"/>
                    <a:pt x="6566" y="7404"/>
                    <a:pt x="7684" y="6287"/>
                  </a:cubicBezTo>
                  <a:cubicBezTo>
                    <a:pt x="8801" y="4890"/>
                    <a:pt x="9919" y="4051"/>
                    <a:pt x="11316" y="3213"/>
                  </a:cubicBezTo>
                  <a:cubicBezTo>
                    <a:pt x="12713" y="2375"/>
                    <a:pt x="13831" y="2096"/>
                    <a:pt x="14949" y="2096"/>
                  </a:cubicBezTo>
                  <a:cubicBezTo>
                    <a:pt x="16066" y="2096"/>
                    <a:pt x="17184" y="2375"/>
                    <a:pt x="18022" y="2934"/>
                  </a:cubicBezTo>
                  <a:cubicBezTo>
                    <a:pt x="18860" y="3493"/>
                    <a:pt x="19419" y="4610"/>
                    <a:pt x="19978" y="5728"/>
                  </a:cubicBezTo>
                  <a:cubicBezTo>
                    <a:pt x="20816" y="7125"/>
                    <a:pt x="20816" y="8801"/>
                    <a:pt x="20816" y="10478"/>
                  </a:cubicBezTo>
                  <a:close/>
                  <a:moveTo>
                    <a:pt x="16066" y="13272"/>
                  </a:moveTo>
                  <a:cubicBezTo>
                    <a:pt x="16066" y="12154"/>
                    <a:pt x="16066" y="11316"/>
                    <a:pt x="15787" y="10478"/>
                  </a:cubicBezTo>
                  <a:cubicBezTo>
                    <a:pt x="15507" y="9640"/>
                    <a:pt x="15228" y="9081"/>
                    <a:pt x="14949" y="8522"/>
                  </a:cubicBezTo>
                  <a:cubicBezTo>
                    <a:pt x="14669" y="7963"/>
                    <a:pt x="14110" y="7963"/>
                    <a:pt x="13551" y="7684"/>
                  </a:cubicBezTo>
                  <a:cubicBezTo>
                    <a:pt x="12993" y="7684"/>
                    <a:pt x="12434" y="7684"/>
                    <a:pt x="11875" y="8243"/>
                  </a:cubicBezTo>
                  <a:cubicBezTo>
                    <a:pt x="11316" y="8522"/>
                    <a:pt x="10478" y="9081"/>
                    <a:pt x="10198" y="9919"/>
                  </a:cubicBezTo>
                  <a:cubicBezTo>
                    <a:pt x="9640" y="10478"/>
                    <a:pt x="9081" y="11316"/>
                    <a:pt x="8801" y="12154"/>
                  </a:cubicBezTo>
                  <a:cubicBezTo>
                    <a:pt x="8522" y="12993"/>
                    <a:pt x="7963" y="14110"/>
                    <a:pt x="7963" y="14948"/>
                  </a:cubicBezTo>
                  <a:cubicBezTo>
                    <a:pt x="7684" y="16066"/>
                    <a:pt x="7684" y="17184"/>
                    <a:pt x="7684" y="18301"/>
                  </a:cubicBezTo>
                  <a:cubicBezTo>
                    <a:pt x="7684" y="19419"/>
                    <a:pt x="7684" y="20257"/>
                    <a:pt x="7963" y="21096"/>
                  </a:cubicBezTo>
                  <a:cubicBezTo>
                    <a:pt x="8243" y="21934"/>
                    <a:pt x="8522" y="22493"/>
                    <a:pt x="8801" y="23051"/>
                  </a:cubicBezTo>
                  <a:cubicBezTo>
                    <a:pt x="9081" y="23610"/>
                    <a:pt x="9640" y="23610"/>
                    <a:pt x="10198" y="23890"/>
                  </a:cubicBezTo>
                  <a:cubicBezTo>
                    <a:pt x="10757" y="23890"/>
                    <a:pt x="11316" y="23890"/>
                    <a:pt x="11875" y="23331"/>
                  </a:cubicBezTo>
                  <a:cubicBezTo>
                    <a:pt x="12434" y="23051"/>
                    <a:pt x="12993" y="22493"/>
                    <a:pt x="13551" y="21654"/>
                  </a:cubicBezTo>
                  <a:cubicBezTo>
                    <a:pt x="14110" y="21096"/>
                    <a:pt x="14669" y="20257"/>
                    <a:pt x="14949" y="19419"/>
                  </a:cubicBezTo>
                  <a:cubicBezTo>
                    <a:pt x="15228" y="18581"/>
                    <a:pt x="15507" y="17463"/>
                    <a:pt x="15787" y="16625"/>
                  </a:cubicBezTo>
                  <a:cubicBezTo>
                    <a:pt x="16066" y="15507"/>
                    <a:pt x="16066" y="14390"/>
                    <a:pt x="16066" y="13272"/>
                  </a:cubicBezTo>
                  <a:close/>
                </a:path>
              </a:pathLst>
            </a:custGeom>
            <a:solidFill>
              <a:srgbClr val="68C1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1" name="Forma libre 1278">
              <a:extLst>
                <a:ext uri="{FF2B5EF4-FFF2-40B4-BE49-F238E27FC236}">
                  <a16:creationId xmlns:a16="http://schemas.microsoft.com/office/drawing/2014/main" id="{A7702D3C-9482-024B-BAFA-737A1D5C932B}"/>
                </a:ext>
              </a:extLst>
            </p:cNvPr>
            <p:cNvSpPr/>
            <p:nvPr/>
          </p:nvSpPr>
          <p:spPr>
            <a:xfrm>
              <a:off x="1948616" y="4240162"/>
              <a:ext cx="22353" cy="30735"/>
            </a:xfrm>
            <a:custGeom>
              <a:avLst/>
              <a:gdLst>
                <a:gd name="connsiteX0" fmla="*/ 20816 w 22352"/>
                <a:gd name="connsiteY0" fmla="*/ 10478 h 30735"/>
                <a:gd name="connsiteX1" fmla="*/ 19978 w 22352"/>
                <a:gd name="connsiteY1" fmla="*/ 15787 h 30735"/>
                <a:gd name="connsiteX2" fmla="*/ 18022 w 22352"/>
                <a:gd name="connsiteY2" fmla="*/ 20816 h 30735"/>
                <a:gd name="connsiteX3" fmla="*/ 14949 w 22352"/>
                <a:gd name="connsiteY3" fmla="*/ 25007 h 30735"/>
                <a:gd name="connsiteX4" fmla="*/ 11316 w 22352"/>
                <a:gd name="connsiteY4" fmla="*/ 28081 h 30735"/>
                <a:gd name="connsiteX5" fmla="*/ 7684 w 22352"/>
                <a:gd name="connsiteY5" fmla="*/ 29198 h 30735"/>
                <a:gd name="connsiteX6" fmla="*/ 4890 w 22352"/>
                <a:gd name="connsiteY6" fmla="*/ 28360 h 30735"/>
                <a:gd name="connsiteX7" fmla="*/ 2934 w 22352"/>
                <a:gd name="connsiteY7" fmla="*/ 25566 h 30735"/>
                <a:gd name="connsiteX8" fmla="*/ 2096 w 22352"/>
                <a:gd name="connsiteY8" fmla="*/ 20816 h 30735"/>
                <a:gd name="connsiteX9" fmla="*/ 2934 w 22352"/>
                <a:gd name="connsiteY9" fmla="*/ 15507 h 30735"/>
                <a:gd name="connsiteX10" fmla="*/ 4890 w 22352"/>
                <a:gd name="connsiteY10" fmla="*/ 10478 h 30735"/>
                <a:gd name="connsiteX11" fmla="*/ 7684 w 22352"/>
                <a:gd name="connsiteY11" fmla="*/ 6287 h 30735"/>
                <a:gd name="connsiteX12" fmla="*/ 11316 w 22352"/>
                <a:gd name="connsiteY12" fmla="*/ 3213 h 30735"/>
                <a:gd name="connsiteX13" fmla="*/ 14949 w 22352"/>
                <a:gd name="connsiteY13" fmla="*/ 2096 h 30735"/>
                <a:gd name="connsiteX14" fmla="*/ 18022 w 22352"/>
                <a:gd name="connsiteY14" fmla="*/ 2934 h 30735"/>
                <a:gd name="connsiteX15" fmla="*/ 19978 w 22352"/>
                <a:gd name="connsiteY15" fmla="*/ 5728 h 30735"/>
                <a:gd name="connsiteX16" fmla="*/ 20816 w 22352"/>
                <a:gd name="connsiteY16" fmla="*/ 10478 h 30735"/>
                <a:gd name="connsiteX17" fmla="*/ 16066 w 22352"/>
                <a:gd name="connsiteY17" fmla="*/ 13272 h 30735"/>
                <a:gd name="connsiteX18" fmla="*/ 15787 w 22352"/>
                <a:gd name="connsiteY18" fmla="*/ 10478 h 30735"/>
                <a:gd name="connsiteX19" fmla="*/ 14949 w 22352"/>
                <a:gd name="connsiteY19" fmla="*/ 8522 h 30735"/>
                <a:gd name="connsiteX20" fmla="*/ 13551 w 22352"/>
                <a:gd name="connsiteY20" fmla="*/ 7684 h 30735"/>
                <a:gd name="connsiteX21" fmla="*/ 11875 w 22352"/>
                <a:gd name="connsiteY21" fmla="*/ 8243 h 30735"/>
                <a:gd name="connsiteX22" fmla="*/ 10198 w 22352"/>
                <a:gd name="connsiteY22" fmla="*/ 9919 h 30735"/>
                <a:gd name="connsiteX23" fmla="*/ 8801 w 22352"/>
                <a:gd name="connsiteY23" fmla="*/ 12154 h 30735"/>
                <a:gd name="connsiteX24" fmla="*/ 7963 w 22352"/>
                <a:gd name="connsiteY24" fmla="*/ 14948 h 30735"/>
                <a:gd name="connsiteX25" fmla="*/ 7684 w 22352"/>
                <a:gd name="connsiteY25" fmla="*/ 18301 h 30735"/>
                <a:gd name="connsiteX26" fmla="*/ 7963 w 22352"/>
                <a:gd name="connsiteY26" fmla="*/ 21096 h 30735"/>
                <a:gd name="connsiteX27" fmla="*/ 8801 w 22352"/>
                <a:gd name="connsiteY27" fmla="*/ 23051 h 30735"/>
                <a:gd name="connsiteX28" fmla="*/ 10198 w 22352"/>
                <a:gd name="connsiteY28" fmla="*/ 23890 h 30735"/>
                <a:gd name="connsiteX29" fmla="*/ 11875 w 22352"/>
                <a:gd name="connsiteY29" fmla="*/ 23331 h 30735"/>
                <a:gd name="connsiteX30" fmla="*/ 13551 w 22352"/>
                <a:gd name="connsiteY30" fmla="*/ 21654 h 30735"/>
                <a:gd name="connsiteX31" fmla="*/ 14949 w 22352"/>
                <a:gd name="connsiteY31" fmla="*/ 19419 h 30735"/>
                <a:gd name="connsiteX32" fmla="*/ 15787 w 22352"/>
                <a:gd name="connsiteY32" fmla="*/ 16625 h 30735"/>
                <a:gd name="connsiteX33" fmla="*/ 16066 w 22352"/>
                <a:gd name="connsiteY33" fmla="*/ 13272 h 3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352" h="30735">
                  <a:moveTo>
                    <a:pt x="20816" y="10478"/>
                  </a:moveTo>
                  <a:cubicBezTo>
                    <a:pt x="20816" y="12434"/>
                    <a:pt x="20537" y="14110"/>
                    <a:pt x="19978" y="15787"/>
                  </a:cubicBezTo>
                  <a:cubicBezTo>
                    <a:pt x="19419" y="17463"/>
                    <a:pt x="18860" y="19419"/>
                    <a:pt x="18022" y="20816"/>
                  </a:cubicBezTo>
                  <a:cubicBezTo>
                    <a:pt x="17184" y="22493"/>
                    <a:pt x="16346" y="23890"/>
                    <a:pt x="14949" y="25007"/>
                  </a:cubicBezTo>
                  <a:cubicBezTo>
                    <a:pt x="13831" y="26404"/>
                    <a:pt x="12713" y="27243"/>
                    <a:pt x="11316" y="28081"/>
                  </a:cubicBezTo>
                  <a:cubicBezTo>
                    <a:pt x="9919" y="28919"/>
                    <a:pt x="8801" y="29198"/>
                    <a:pt x="7684" y="29198"/>
                  </a:cubicBezTo>
                  <a:cubicBezTo>
                    <a:pt x="6566" y="29198"/>
                    <a:pt x="5449" y="28919"/>
                    <a:pt x="4890" y="28360"/>
                  </a:cubicBezTo>
                  <a:cubicBezTo>
                    <a:pt x="4051" y="27801"/>
                    <a:pt x="3493" y="26684"/>
                    <a:pt x="2934" y="25566"/>
                  </a:cubicBezTo>
                  <a:cubicBezTo>
                    <a:pt x="2375" y="24169"/>
                    <a:pt x="2096" y="22772"/>
                    <a:pt x="2096" y="20816"/>
                  </a:cubicBezTo>
                  <a:cubicBezTo>
                    <a:pt x="2096" y="18860"/>
                    <a:pt x="2375" y="17184"/>
                    <a:pt x="2934" y="15507"/>
                  </a:cubicBezTo>
                  <a:cubicBezTo>
                    <a:pt x="3493" y="13831"/>
                    <a:pt x="4051" y="11875"/>
                    <a:pt x="4890" y="10478"/>
                  </a:cubicBezTo>
                  <a:cubicBezTo>
                    <a:pt x="5728" y="8801"/>
                    <a:pt x="6566" y="7404"/>
                    <a:pt x="7684" y="6287"/>
                  </a:cubicBezTo>
                  <a:cubicBezTo>
                    <a:pt x="8801" y="4890"/>
                    <a:pt x="9919" y="4051"/>
                    <a:pt x="11316" y="3213"/>
                  </a:cubicBezTo>
                  <a:cubicBezTo>
                    <a:pt x="12713" y="2375"/>
                    <a:pt x="13831" y="2096"/>
                    <a:pt x="14949" y="2096"/>
                  </a:cubicBezTo>
                  <a:cubicBezTo>
                    <a:pt x="16066" y="2096"/>
                    <a:pt x="17184" y="2375"/>
                    <a:pt x="18022" y="2934"/>
                  </a:cubicBezTo>
                  <a:cubicBezTo>
                    <a:pt x="18860" y="3493"/>
                    <a:pt x="19419" y="4610"/>
                    <a:pt x="19978" y="5728"/>
                  </a:cubicBezTo>
                  <a:cubicBezTo>
                    <a:pt x="20537" y="6846"/>
                    <a:pt x="20816" y="8522"/>
                    <a:pt x="20816" y="10478"/>
                  </a:cubicBezTo>
                  <a:close/>
                  <a:moveTo>
                    <a:pt x="16066" y="13272"/>
                  </a:moveTo>
                  <a:cubicBezTo>
                    <a:pt x="16066" y="12154"/>
                    <a:pt x="16066" y="11316"/>
                    <a:pt x="15787" y="10478"/>
                  </a:cubicBezTo>
                  <a:cubicBezTo>
                    <a:pt x="15507" y="9640"/>
                    <a:pt x="15228" y="9081"/>
                    <a:pt x="14949" y="8522"/>
                  </a:cubicBezTo>
                  <a:cubicBezTo>
                    <a:pt x="14669" y="7963"/>
                    <a:pt x="14110" y="7963"/>
                    <a:pt x="13551" y="7684"/>
                  </a:cubicBezTo>
                  <a:cubicBezTo>
                    <a:pt x="12993" y="7684"/>
                    <a:pt x="12434" y="7684"/>
                    <a:pt x="11875" y="8243"/>
                  </a:cubicBezTo>
                  <a:cubicBezTo>
                    <a:pt x="11316" y="8522"/>
                    <a:pt x="10478" y="9081"/>
                    <a:pt x="10198" y="9919"/>
                  </a:cubicBezTo>
                  <a:cubicBezTo>
                    <a:pt x="9640" y="10478"/>
                    <a:pt x="9081" y="11316"/>
                    <a:pt x="8801" y="12154"/>
                  </a:cubicBezTo>
                  <a:cubicBezTo>
                    <a:pt x="8522" y="12993"/>
                    <a:pt x="7963" y="14110"/>
                    <a:pt x="7963" y="14948"/>
                  </a:cubicBezTo>
                  <a:cubicBezTo>
                    <a:pt x="7684" y="16066"/>
                    <a:pt x="7684" y="17184"/>
                    <a:pt x="7684" y="18301"/>
                  </a:cubicBezTo>
                  <a:cubicBezTo>
                    <a:pt x="7684" y="19419"/>
                    <a:pt x="7684" y="20257"/>
                    <a:pt x="7963" y="21096"/>
                  </a:cubicBezTo>
                  <a:cubicBezTo>
                    <a:pt x="8243" y="21934"/>
                    <a:pt x="8522" y="22493"/>
                    <a:pt x="8801" y="23051"/>
                  </a:cubicBezTo>
                  <a:cubicBezTo>
                    <a:pt x="9081" y="23610"/>
                    <a:pt x="9640" y="23610"/>
                    <a:pt x="10198" y="23890"/>
                  </a:cubicBezTo>
                  <a:cubicBezTo>
                    <a:pt x="10757" y="23890"/>
                    <a:pt x="11316" y="23890"/>
                    <a:pt x="11875" y="23331"/>
                  </a:cubicBezTo>
                  <a:cubicBezTo>
                    <a:pt x="12434" y="23051"/>
                    <a:pt x="12993" y="22493"/>
                    <a:pt x="13551" y="21654"/>
                  </a:cubicBezTo>
                  <a:cubicBezTo>
                    <a:pt x="14110" y="21096"/>
                    <a:pt x="14669" y="20257"/>
                    <a:pt x="14949" y="19419"/>
                  </a:cubicBezTo>
                  <a:cubicBezTo>
                    <a:pt x="15228" y="18581"/>
                    <a:pt x="15787" y="17463"/>
                    <a:pt x="15787" y="16625"/>
                  </a:cubicBezTo>
                  <a:cubicBezTo>
                    <a:pt x="16066" y="15228"/>
                    <a:pt x="16066" y="14390"/>
                    <a:pt x="16066" y="13272"/>
                  </a:cubicBezTo>
                  <a:close/>
                </a:path>
              </a:pathLst>
            </a:custGeom>
            <a:solidFill>
              <a:srgbClr val="68C1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2" name="Forma libre 1279">
              <a:extLst>
                <a:ext uri="{FF2B5EF4-FFF2-40B4-BE49-F238E27FC236}">
                  <a16:creationId xmlns:a16="http://schemas.microsoft.com/office/drawing/2014/main" id="{12795388-507C-DE42-BA22-BE9E65557B16}"/>
                </a:ext>
              </a:extLst>
            </p:cNvPr>
            <p:cNvSpPr/>
            <p:nvPr/>
          </p:nvSpPr>
          <p:spPr>
            <a:xfrm>
              <a:off x="1970410" y="4216691"/>
              <a:ext cx="27941" cy="41912"/>
            </a:xfrm>
            <a:custGeom>
              <a:avLst/>
              <a:gdLst>
                <a:gd name="connsiteX0" fmla="*/ 7963 w 27941"/>
                <a:gd name="connsiteY0" fmla="*/ 23610 h 41911"/>
                <a:gd name="connsiteX1" fmla="*/ 5728 w 27941"/>
                <a:gd name="connsiteY1" fmla="*/ 24448 h 41911"/>
                <a:gd name="connsiteX2" fmla="*/ 3772 w 27941"/>
                <a:gd name="connsiteY2" fmla="*/ 24169 h 41911"/>
                <a:gd name="connsiteX3" fmla="*/ 2654 w 27941"/>
                <a:gd name="connsiteY3" fmla="*/ 22772 h 41911"/>
                <a:gd name="connsiteX4" fmla="*/ 2096 w 27941"/>
                <a:gd name="connsiteY4" fmla="*/ 20537 h 41911"/>
                <a:gd name="connsiteX5" fmla="*/ 2654 w 27941"/>
                <a:gd name="connsiteY5" fmla="*/ 17743 h 41911"/>
                <a:gd name="connsiteX6" fmla="*/ 3772 w 27941"/>
                <a:gd name="connsiteY6" fmla="*/ 14948 h 41911"/>
                <a:gd name="connsiteX7" fmla="*/ 5728 w 27941"/>
                <a:gd name="connsiteY7" fmla="*/ 12434 h 41911"/>
                <a:gd name="connsiteX8" fmla="*/ 7963 w 27941"/>
                <a:gd name="connsiteY8" fmla="*/ 10478 h 41911"/>
                <a:gd name="connsiteX9" fmla="*/ 10199 w 27941"/>
                <a:gd name="connsiteY9" fmla="*/ 9640 h 41911"/>
                <a:gd name="connsiteX10" fmla="*/ 12154 w 27941"/>
                <a:gd name="connsiteY10" fmla="*/ 9919 h 41911"/>
                <a:gd name="connsiteX11" fmla="*/ 13551 w 27941"/>
                <a:gd name="connsiteY11" fmla="*/ 11316 h 41911"/>
                <a:gd name="connsiteX12" fmla="*/ 14110 w 27941"/>
                <a:gd name="connsiteY12" fmla="*/ 13551 h 41911"/>
                <a:gd name="connsiteX13" fmla="*/ 13551 w 27941"/>
                <a:gd name="connsiteY13" fmla="*/ 16346 h 41911"/>
                <a:gd name="connsiteX14" fmla="*/ 12154 w 27941"/>
                <a:gd name="connsiteY14" fmla="*/ 19140 h 41911"/>
                <a:gd name="connsiteX15" fmla="*/ 10199 w 27941"/>
                <a:gd name="connsiteY15" fmla="*/ 21654 h 41911"/>
                <a:gd name="connsiteX16" fmla="*/ 7963 w 27941"/>
                <a:gd name="connsiteY16" fmla="*/ 23610 h 41911"/>
                <a:gd name="connsiteX17" fmla="*/ 4051 w 27941"/>
                <a:gd name="connsiteY17" fmla="*/ 41213 h 41911"/>
                <a:gd name="connsiteX18" fmla="*/ 14110 w 27941"/>
                <a:gd name="connsiteY18" fmla="*/ 21654 h 41911"/>
                <a:gd name="connsiteX19" fmla="*/ 23331 w 27941"/>
                <a:gd name="connsiteY19" fmla="*/ 2096 h 41911"/>
                <a:gd name="connsiteX20" fmla="*/ 25566 w 27941"/>
                <a:gd name="connsiteY20" fmla="*/ 2934 h 41911"/>
                <a:gd name="connsiteX21" fmla="*/ 15787 w 27941"/>
                <a:gd name="connsiteY21" fmla="*/ 21934 h 41911"/>
                <a:gd name="connsiteX22" fmla="*/ 6007 w 27941"/>
                <a:gd name="connsiteY22" fmla="*/ 42051 h 41911"/>
                <a:gd name="connsiteX23" fmla="*/ 4051 w 27941"/>
                <a:gd name="connsiteY23" fmla="*/ 41213 h 41911"/>
                <a:gd name="connsiteX24" fmla="*/ 7963 w 27941"/>
                <a:gd name="connsiteY24" fmla="*/ 20816 h 41911"/>
                <a:gd name="connsiteX25" fmla="*/ 9081 w 27941"/>
                <a:gd name="connsiteY25" fmla="*/ 19978 h 41911"/>
                <a:gd name="connsiteX26" fmla="*/ 9919 w 27941"/>
                <a:gd name="connsiteY26" fmla="*/ 18860 h 41911"/>
                <a:gd name="connsiteX27" fmla="*/ 10478 w 27941"/>
                <a:gd name="connsiteY27" fmla="*/ 17463 h 41911"/>
                <a:gd name="connsiteX28" fmla="*/ 10757 w 27941"/>
                <a:gd name="connsiteY28" fmla="*/ 16066 h 41911"/>
                <a:gd name="connsiteX29" fmla="*/ 9919 w 27941"/>
                <a:gd name="connsiteY29" fmla="*/ 14110 h 41911"/>
                <a:gd name="connsiteX30" fmla="*/ 8243 w 27941"/>
                <a:gd name="connsiteY30" fmla="*/ 14110 h 41911"/>
                <a:gd name="connsiteX31" fmla="*/ 7125 w 27941"/>
                <a:gd name="connsiteY31" fmla="*/ 14948 h 41911"/>
                <a:gd name="connsiteX32" fmla="*/ 6287 w 27941"/>
                <a:gd name="connsiteY32" fmla="*/ 16066 h 41911"/>
                <a:gd name="connsiteX33" fmla="*/ 5728 w 27941"/>
                <a:gd name="connsiteY33" fmla="*/ 17463 h 41911"/>
                <a:gd name="connsiteX34" fmla="*/ 5449 w 27941"/>
                <a:gd name="connsiteY34" fmla="*/ 18860 h 41911"/>
                <a:gd name="connsiteX35" fmla="*/ 6287 w 27941"/>
                <a:gd name="connsiteY35" fmla="*/ 20816 h 41911"/>
                <a:gd name="connsiteX36" fmla="*/ 7963 w 27941"/>
                <a:gd name="connsiteY36" fmla="*/ 20816 h 41911"/>
                <a:gd name="connsiteX37" fmla="*/ 21934 w 27941"/>
                <a:gd name="connsiteY37" fmla="*/ 33110 h 41911"/>
                <a:gd name="connsiteX38" fmla="*/ 19699 w 27941"/>
                <a:gd name="connsiteY38" fmla="*/ 33948 h 41911"/>
                <a:gd name="connsiteX39" fmla="*/ 17743 w 27941"/>
                <a:gd name="connsiteY39" fmla="*/ 33669 h 41911"/>
                <a:gd name="connsiteX40" fmla="*/ 16346 w 27941"/>
                <a:gd name="connsiteY40" fmla="*/ 32551 h 41911"/>
                <a:gd name="connsiteX41" fmla="*/ 15787 w 27941"/>
                <a:gd name="connsiteY41" fmla="*/ 30316 h 41911"/>
                <a:gd name="connsiteX42" fmla="*/ 16346 w 27941"/>
                <a:gd name="connsiteY42" fmla="*/ 27522 h 41911"/>
                <a:gd name="connsiteX43" fmla="*/ 17743 w 27941"/>
                <a:gd name="connsiteY43" fmla="*/ 24728 h 41911"/>
                <a:gd name="connsiteX44" fmla="*/ 19699 w 27941"/>
                <a:gd name="connsiteY44" fmla="*/ 22213 h 41911"/>
                <a:gd name="connsiteX45" fmla="*/ 21934 w 27941"/>
                <a:gd name="connsiteY45" fmla="*/ 20257 h 41911"/>
                <a:gd name="connsiteX46" fmla="*/ 24169 w 27941"/>
                <a:gd name="connsiteY46" fmla="*/ 19419 h 41911"/>
                <a:gd name="connsiteX47" fmla="*/ 26125 w 27941"/>
                <a:gd name="connsiteY47" fmla="*/ 19698 h 41911"/>
                <a:gd name="connsiteX48" fmla="*/ 27243 w 27941"/>
                <a:gd name="connsiteY48" fmla="*/ 21096 h 41911"/>
                <a:gd name="connsiteX49" fmla="*/ 27801 w 27941"/>
                <a:gd name="connsiteY49" fmla="*/ 23331 h 41911"/>
                <a:gd name="connsiteX50" fmla="*/ 27243 w 27941"/>
                <a:gd name="connsiteY50" fmla="*/ 26125 h 41911"/>
                <a:gd name="connsiteX51" fmla="*/ 26125 w 27941"/>
                <a:gd name="connsiteY51" fmla="*/ 28919 h 41911"/>
                <a:gd name="connsiteX52" fmla="*/ 24169 w 27941"/>
                <a:gd name="connsiteY52" fmla="*/ 31434 h 41911"/>
                <a:gd name="connsiteX53" fmla="*/ 21934 w 27941"/>
                <a:gd name="connsiteY53" fmla="*/ 33110 h 41911"/>
                <a:gd name="connsiteX54" fmla="*/ 21934 w 27941"/>
                <a:gd name="connsiteY54" fmla="*/ 30316 h 41911"/>
                <a:gd name="connsiteX55" fmla="*/ 23051 w 27941"/>
                <a:gd name="connsiteY55" fmla="*/ 29478 h 41911"/>
                <a:gd name="connsiteX56" fmla="*/ 23890 w 27941"/>
                <a:gd name="connsiteY56" fmla="*/ 28360 h 41911"/>
                <a:gd name="connsiteX57" fmla="*/ 24448 w 27941"/>
                <a:gd name="connsiteY57" fmla="*/ 26963 h 41911"/>
                <a:gd name="connsiteX58" fmla="*/ 24728 w 27941"/>
                <a:gd name="connsiteY58" fmla="*/ 25566 h 41911"/>
                <a:gd name="connsiteX59" fmla="*/ 24448 w 27941"/>
                <a:gd name="connsiteY59" fmla="*/ 24169 h 41911"/>
                <a:gd name="connsiteX60" fmla="*/ 23890 w 27941"/>
                <a:gd name="connsiteY60" fmla="*/ 23331 h 41911"/>
                <a:gd name="connsiteX61" fmla="*/ 23051 w 27941"/>
                <a:gd name="connsiteY61" fmla="*/ 23051 h 41911"/>
                <a:gd name="connsiteX62" fmla="*/ 22213 w 27941"/>
                <a:gd name="connsiteY62" fmla="*/ 23331 h 41911"/>
                <a:gd name="connsiteX63" fmla="*/ 21096 w 27941"/>
                <a:gd name="connsiteY63" fmla="*/ 24169 h 41911"/>
                <a:gd name="connsiteX64" fmla="*/ 20257 w 27941"/>
                <a:gd name="connsiteY64" fmla="*/ 25287 h 41911"/>
                <a:gd name="connsiteX65" fmla="*/ 19699 w 27941"/>
                <a:gd name="connsiteY65" fmla="*/ 26684 h 41911"/>
                <a:gd name="connsiteX66" fmla="*/ 19419 w 27941"/>
                <a:gd name="connsiteY66" fmla="*/ 28081 h 41911"/>
                <a:gd name="connsiteX67" fmla="*/ 20257 w 27941"/>
                <a:gd name="connsiteY67" fmla="*/ 30037 h 41911"/>
                <a:gd name="connsiteX68" fmla="*/ 21934 w 27941"/>
                <a:gd name="connsiteY68" fmla="*/ 30316 h 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7941" h="41911">
                  <a:moveTo>
                    <a:pt x="7963" y="23610"/>
                  </a:moveTo>
                  <a:cubicBezTo>
                    <a:pt x="7125" y="24169"/>
                    <a:pt x="6287" y="24448"/>
                    <a:pt x="5728" y="24448"/>
                  </a:cubicBezTo>
                  <a:cubicBezTo>
                    <a:pt x="4890" y="24448"/>
                    <a:pt x="4331" y="24448"/>
                    <a:pt x="3772" y="24169"/>
                  </a:cubicBezTo>
                  <a:cubicBezTo>
                    <a:pt x="3213" y="23890"/>
                    <a:pt x="2934" y="23610"/>
                    <a:pt x="2654" y="22772"/>
                  </a:cubicBezTo>
                  <a:cubicBezTo>
                    <a:pt x="2375" y="22213"/>
                    <a:pt x="2096" y="21375"/>
                    <a:pt x="2096" y="20537"/>
                  </a:cubicBezTo>
                  <a:cubicBezTo>
                    <a:pt x="2096" y="19698"/>
                    <a:pt x="2375" y="18860"/>
                    <a:pt x="2654" y="17743"/>
                  </a:cubicBezTo>
                  <a:cubicBezTo>
                    <a:pt x="2934" y="16904"/>
                    <a:pt x="3493" y="15787"/>
                    <a:pt x="3772" y="14948"/>
                  </a:cubicBezTo>
                  <a:cubicBezTo>
                    <a:pt x="4331" y="14110"/>
                    <a:pt x="4890" y="13272"/>
                    <a:pt x="5728" y="12434"/>
                  </a:cubicBezTo>
                  <a:cubicBezTo>
                    <a:pt x="6566" y="11596"/>
                    <a:pt x="7125" y="11037"/>
                    <a:pt x="7963" y="10478"/>
                  </a:cubicBezTo>
                  <a:cubicBezTo>
                    <a:pt x="8802" y="9919"/>
                    <a:pt x="9640" y="9640"/>
                    <a:pt x="10199" y="9640"/>
                  </a:cubicBezTo>
                  <a:cubicBezTo>
                    <a:pt x="11037" y="9640"/>
                    <a:pt x="11596" y="9640"/>
                    <a:pt x="12154" y="9919"/>
                  </a:cubicBezTo>
                  <a:cubicBezTo>
                    <a:pt x="12713" y="10198"/>
                    <a:pt x="12993" y="10478"/>
                    <a:pt x="13551" y="11316"/>
                  </a:cubicBezTo>
                  <a:cubicBezTo>
                    <a:pt x="13831" y="11875"/>
                    <a:pt x="14110" y="12713"/>
                    <a:pt x="14110" y="13551"/>
                  </a:cubicBezTo>
                  <a:cubicBezTo>
                    <a:pt x="14110" y="14390"/>
                    <a:pt x="13831" y="15228"/>
                    <a:pt x="13551" y="16346"/>
                  </a:cubicBezTo>
                  <a:cubicBezTo>
                    <a:pt x="13272" y="17184"/>
                    <a:pt x="12713" y="18301"/>
                    <a:pt x="12154" y="19140"/>
                  </a:cubicBezTo>
                  <a:cubicBezTo>
                    <a:pt x="11596" y="19978"/>
                    <a:pt x="11037" y="20816"/>
                    <a:pt x="10199" y="21654"/>
                  </a:cubicBezTo>
                  <a:cubicBezTo>
                    <a:pt x="9640" y="22493"/>
                    <a:pt x="8802" y="23051"/>
                    <a:pt x="7963" y="23610"/>
                  </a:cubicBezTo>
                  <a:close/>
                  <a:moveTo>
                    <a:pt x="4051" y="41213"/>
                  </a:moveTo>
                  <a:lnTo>
                    <a:pt x="14110" y="21654"/>
                  </a:lnTo>
                  <a:lnTo>
                    <a:pt x="23331" y="2096"/>
                  </a:lnTo>
                  <a:lnTo>
                    <a:pt x="25566" y="2934"/>
                  </a:lnTo>
                  <a:lnTo>
                    <a:pt x="15787" y="21934"/>
                  </a:lnTo>
                  <a:lnTo>
                    <a:pt x="6007" y="42051"/>
                  </a:lnTo>
                  <a:lnTo>
                    <a:pt x="4051" y="41213"/>
                  </a:lnTo>
                  <a:close/>
                  <a:moveTo>
                    <a:pt x="7963" y="20816"/>
                  </a:moveTo>
                  <a:cubicBezTo>
                    <a:pt x="8243" y="20537"/>
                    <a:pt x="8522" y="20257"/>
                    <a:pt x="9081" y="19978"/>
                  </a:cubicBezTo>
                  <a:cubicBezTo>
                    <a:pt x="9360" y="19698"/>
                    <a:pt x="9640" y="19140"/>
                    <a:pt x="9919" y="18860"/>
                  </a:cubicBezTo>
                  <a:cubicBezTo>
                    <a:pt x="10199" y="18301"/>
                    <a:pt x="10478" y="18022"/>
                    <a:pt x="10478" y="17463"/>
                  </a:cubicBezTo>
                  <a:cubicBezTo>
                    <a:pt x="10478" y="16904"/>
                    <a:pt x="10757" y="16346"/>
                    <a:pt x="10757" y="16066"/>
                  </a:cubicBezTo>
                  <a:cubicBezTo>
                    <a:pt x="10757" y="15228"/>
                    <a:pt x="10478" y="14390"/>
                    <a:pt x="9919" y="14110"/>
                  </a:cubicBezTo>
                  <a:cubicBezTo>
                    <a:pt x="9360" y="13831"/>
                    <a:pt x="8802" y="13831"/>
                    <a:pt x="8243" y="14110"/>
                  </a:cubicBezTo>
                  <a:cubicBezTo>
                    <a:pt x="7963" y="14390"/>
                    <a:pt x="7684" y="14669"/>
                    <a:pt x="7125" y="14948"/>
                  </a:cubicBezTo>
                  <a:cubicBezTo>
                    <a:pt x="6846" y="15228"/>
                    <a:pt x="6566" y="15787"/>
                    <a:pt x="6287" y="16066"/>
                  </a:cubicBezTo>
                  <a:cubicBezTo>
                    <a:pt x="6007" y="16625"/>
                    <a:pt x="5728" y="16904"/>
                    <a:pt x="5728" y="17463"/>
                  </a:cubicBezTo>
                  <a:cubicBezTo>
                    <a:pt x="5728" y="18022"/>
                    <a:pt x="5449" y="18301"/>
                    <a:pt x="5449" y="18860"/>
                  </a:cubicBezTo>
                  <a:cubicBezTo>
                    <a:pt x="5449" y="19698"/>
                    <a:pt x="5728" y="20537"/>
                    <a:pt x="6287" y="20816"/>
                  </a:cubicBezTo>
                  <a:cubicBezTo>
                    <a:pt x="6846" y="21096"/>
                    <a:pt x="7404" y="21096"/>
                    <a:pt x="7963" y="20816"/>
                  </a:cubicBezTo>
                  <a:close/>
                  <a:moveTo>
                    <a:pt x="21934" y="33110"/>
                  </a:moveTo>
                  <a:cubicBezTo>
                    <a:pt x="21096" y="33669"/>
                    <a:pt x="20257" y="33948"/>
                    <a:pt x="19699" y="33948"/>
                  </a:cubicBezTo>
                  <a:cubicBezTo>
                    <a:pt x="18860" y="33948"/>
                    <a:pt x="18301" y="33948"/>
                    <a:pt x="17743" y="33669"/>
                  </a:cubicBezTo>
                  <a:cubicBezTo>
                    <a:pt x="17184" y="33390"/>
                    <a:pt x="16904" y="33110"/>
                    <a:pt x="16346" y="32551"/>
                  </a:cubicBezTo>
                  <a:cubicBezTo>
                    <a:pt x="16066" y="31993"/>
                    <a:pt x="15787" y="31154"/>
                    <a:pt x="15787" y="30316"/>
                  </a:cubicBezTo>
                  <a:cubicBezTo>
                    <a:pt x="15787" y="29478"/>
                    <a:pt x="16066" y="28640"/>
                    <a:pt x="16346" y="27522"/>
                  </a:cubicBezTo>
                  <a:cubicBezTo>
                    <a:pt x="16625" y="26684"/>
                    <a:pt x="17184" y="25566"/>
                    <a:pt x="17743" y="24728"/>
                  </a:cubicBezTo>
                  <a:cubicBezTo>
                    <a:pt x="18301" y="23890"/>
                    <a:pt x="18860" y="23051"/>
                    <a:pt x="19699" y="22213"/>
                  </a:cubicBezTo>
                  <a:cubicBezTo>
                    <a:pt x="20537" y="21375"/>
                    <a:pt x="21096" y="20816"/>
                    <a:pt x="21934" y="20257"/>
                  </a:cubicBezTo>
                  <a:cubicBezTo>
                    <a:pt x="22772" y="19698"/>
                    <a:pt x="23610" y="19419"/>
                    <a:pt x="24169" y="19419"/>
                  </a:cubicBezTo>
                  <a:cubicBezTo>
                    <a:pt x="25007" y="19419"/>
                    <a:pt x="25566" y="19419"/>
                    <a:pt x="26125" y="19698"/>
                  </a:cubicBezTo>
                  <a:cubicBezTo>
                    <a:pt x="26684" y="19978"/>
                    <a:pt x="26963" y="20257"/>
                    <a:pt x="27243" y="21096"/>
                  </a:cubicBezTo>
                  <a:cubicBezTo>
                    <a:pt x="27522" y="21654"/>
                    <a:pt x="27801" y="22493"/>
                    <a:pt x="27801" y="23331"/>
                  </a:cubicBezTo>
                  <a:cubicBezTo>
                    <a:pt x="27801" y="24169"/>
                    <a:pt x="27522" y="25007"/>
                    <a:pt x="27243" y="26125"/>
                  </a:cubicBezTo>
                  <a:cubicBezTo>
                    <a:pt x="26963" y="26963"/>
                    <a:pt x="26404" y="28081"/>
                    <a:pt x="26125" y="28919"/>
                  </a:cubicBezTo>
                  <a:cubicBezTo>
                    <a:pt x="25566" y="29757"/>
                    <a:pt x="25007" y="30596"/>
                    <a:pt x="24169" y="31434"/>
                  </a:cubicBezTo>
                  <a:cubicBezTo>
                    <a:pt x="23610" y="31993"/>
                    <a:pt x="22772" y="32831"/>
                    <a:pt x="21934" y="33110"/>
                  </a:cubicBezTo>
                  <a:close/>
                  <a:moveTo>
                    <a:pt x="21934" y="30316"/>
                  </a:moveTo>
                  <a:cubicBezTo>
                    <a:pt x="22213" y="30037"/>
                    <a:pt x="22493" y="29757"/>
                    <a:pt x="23051" y="29478"/>
                  </a:cubicBezTo>
                  <a:cubicBezTo>
                    <a:pt x="23331" y="29198"/>
                    <a:pt x="23610" y="28640"/>
                    <a:pt x="23890" y="28360"/>
                  </a:cubicBezTo>
                  <a:cubicBezTo>
                    <a:pt x="24169" y="27801"/>
                    <a:pt x="24448" y="27522"/>
                    <a:pt x="24448" y="26963"/>
                  </a:cubicBezTo>
                  <a:cubicBezTo>
                    <a:pt x="24448" y="26404"/>
                    <a:pt x="24728" y="26125"/>
                    <a:pt x="24728" y="25566"/>
                  </a:cubicBezTo>
                  <a:cubicBezTo>
                    <a:pt x="24728" y="25007"/>
                    <a:pt x="24728" y="24728"/>
                    <a:pt x="24448" y="24169"/>
                  </a:cubicBezTo>
                  <a:cubicBezTo>
                    <a:pt x="24169" y="23890"/>
                    <a:pt x="24169" y="23610"/>
                    <a:pt x="23890" y="23331"/>
                  </a:cubicBezTo>
                  <a:cubicBezTo>
                    <a:pt x="23610" y="23051"/>
                    <a:pt x="23331" y="23051"/>
                    <a:pt x="23051" y="23051"/>
                  </a:cubicBezTo>
                  <a:cubicBezTo>
                    <a:pt x="22772" y="23051"/>
                    <a:pt x="22493" y="23051"/>
                    <a:pt x="22213" y="23331"/>
                  </a:cubicBezTo>
                  <a:cubicBezTo>
                    <a:pt x="21934" y="23610"/>
                    <a:pt x="21654" y="23890"/>
                    <a:pt x="21096" y="24169"/>
                  </a:cubicBezTo>
                  <a:cubicBezTo>
                    <a:pt x="20816" y="24448"/>
                    <a:pt x="20537" y="25007"/>
                    <a:pt x="20257" y="25287"/>
                  </a:cubicBezTo>
                  <a:cubicBezTo>
                    <a:pt x="19978" y="25846"/>
                    <a:pt x="19699" y="26125"/>
                    <a:pt x="19699" y="26684"/>
                  </a:cubicBezTo>
                  <a:cubicBezTo>
                    <a:pt x="19699" y="27243"/>
                    <a:pt x="19419" y="27801"/>
                    <a:pt x="19419" y="28081"/>
                  </a:cubicBezTo>
                  <a:cubicBezTo>
                    <a:pt x="19419" y="28919"/>
                    <a:pt x="19699" y="29757"/>
                    <a:pt x="20257" y="30037"/>
                  </a:cubicBezTo>
                  <a:cubicBezTo>
                    <a:pt x="20537" y="30875"/>
                    <a:pt x="21096" y="30875"/>
                    <a:pt x="21934" y="30316"/>
                  </a:cubicBezTo>
                  <a:close/>
                </a:path>
              </a:pathLst>
            </a:custGeom>
            <a:solidFill>
              <a:srgbClr val="68C1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3" name="Forma libre 1280">
              <a:extLst>
                <a:ext uri="{FF2B5EF4-FFF2-40B4-BE49-F238E27FC236}">
                  <a16:creationId xmlns:a16="http://schemas.microsoft.com/office/drawing/2014/main" id="{3D5FA05B-C658-4345-97AD-9ABE9D97BD88}"/>
                </a:ext>
              </a:extLst>
            </p:cNvPr>
            <p:cNvSpPr/>
            <p:nvPr/>
          </p:nvSpPr>
          <p:spPr>
            <a:xfrm>
              <a:off x="1446912" y="4705631"/>
              <a:ext cx="407940" cy="237499"/>
            </a:xfrm>
            <a:custGeom>
              <a:avLst/>
              <a:gdLst>
                <a:gd name="connsiteX0" fmla="*/ 402932 w 407940"/>
                <a:gd name="connsiteY0" fmla="*/ 126742 h 237499"/>
                <a:gd name="connsiteX1" fmla="*/ 218520 w 407940"/>
                <a:gd name="connsiteY1" fmla="*/ 233198 h 237499"/>
                <a:gd name="connsiteX2" fmla="*/ 189182 w 407940"/>
                <a:gd name="connsiteY2" fmla="*/ 232080 h 237499"/>
                <a:gd name="connsiteX3" fmla="*/ 9241 w 407940"/>
                <a:gd name="connsiteY3" fmla="*/ 128139 h 237499"/>
                <a:gd name="connsiteX4" fmla="*/ 7006 w 407940"/>
                <a:gd name="connsiteY4" fmla="*/ 111375 h 237499"/>
                <a:gd name="connsiteX5" fmla="*/ 191138 w 407940"/>
                <a:gd name="connsiteY5" fmla="*/ 4919 h 237499"/>
                <a:gd name="connsiteX6" fmla="*/ 220476 w 407940"/>
                <a:gd name="connsiteY6" fmla="*/ 6037 h 237499"/>
                <a:gd name="connsiteX7" fmla="*/ 400417 w 407940"/>
                <a:gd name="connsiteY7" fmla="*/ 109978 h 237499"/>
                <a:gd name="connsiteX8" fmla="*/ 402932 w 407940"/>
                <a:gd name="connsiteY8" fmla="*/ 126742 h 23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940" h="237499">
                  <a:moveTo>
                    <a:pt x="402932" y="126742"/>
                  </a:moveTo>
                  <a:lnTo>
                    <a:pt x="218520" y="233198"/>
                  </a:lnTo>
                  <a:cubicBezTo>
                    <a:pt x="210976" y="237389"/>
                    <a:pt x="197844" y="236830"/>
                    <a:pt x="189182" y="232080"/>
                  </a:cubicBezTo>
                  <a:lnTo>
                    <a:pt x="9241" y="128139"/>
                  </a:lnTo>
                  <a:cubicBezTo>
                    <a:pt x="579" y="123110"/>
                    <a:pt x="-259" y="115566"/>
                    <a:pt x="7006" y="111375"/>
                  </a:cubicBezTo>
                  <a:lnTo>
                    <a:pt x="191138" y="4919"/>
                  </a:lnTo>
                  <a:cubicBezTo>
                    <a:pt x="198682" y="728"/>
                    <a:pt x="211814" y="1287"/>
                    <a:pt x="220476" y="6037"/>
                  </a:cubicBezTo>
                  <a:lnTo>
                    <a:pt x="400417" y="109978"/>
                  </a:lnTo>
                  <a:cubicBezTo>
                    <a:pt x="409358" y="114728"/>
                    <a:pt x="410196" y="122551"/>
                    <a:pt x="402932" y="126742"/>
                  </a:cubicBezTo>
                  <a:close/>
                </a:path>
              </a:pathLst>
            </a:custGeom>
            <a:solidFill>
              <a:srgbClr val="B6B6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4" name="Forma libre 1281">
              <a:extLst>
                <a:ext uri="{FF2B5EF4-FFF2-40B4-BE49-F238E27FC236}">
                  <a16:creationId xmlns:a16="http://schemas.microsoft.com/office/drawing/2014/main" id="{81D4ABEE-F5D9-074B-9C6D-B9784A35FBC4}"/>
                </a:ext>
              </a:extLst>
            </p:cNvPr>
            <p:cNvSpPr/>
            <p:nvPr/>
          </p:nvSpPr>
          <p:spPr>
            <a:xfrm>
              <a:off x="1447192" y="4696411"/>
              <a:ext cx="407940" cy="237499"/>
            </a:xfrm>
            <a:custGeom>
              <a:avLst/>
              <a:gdLst>
                <a:gd name="connsiteX0" fmla="*/ 402652 w 407940"/>
                <a:gd name="connsiteY0" fmla="*/ 126742 h 237499"/>
                <a:gd name="connsiteX1" fmla="*/ 218520 w 407940"/>
                <a:gd name="connsiteY1" fmla="*/ 233198 h 237499"/>
                <a:gd name="connsiteX2" fmla="*/ 189182 w 407940"/>
                <a:gd name="connsiteY2" fmla="*/ 232080 h 237499"/>
                <a:gd name="connsiteX3" fmla="*/ 9241 w 407940"/>
                <a:gd name="connsiteY3" fmla="*/ 128139 h 237499"/>
                <a:gd name="connsiteX4" fmla="*/ 7006 w 407940"/>
                <a:gd name="connsiteY4" fmla="*/ 111375 h 237499"/>
                <a:gd name="connsiteX5" fmla="*/ 191138 w 407940"/>
                <a:gd name="connsiteY5" fmla="*/ 4919 h 237499"/>
                <a:gd name="connsiteX6" fmla="*/ 220476 w 407940"/>
                <a:gd name="connsiteY6" fmla="*/ 6037 h 237499"/>
                <a:gd name="connsiteX7" fmla="*/ 400417 w 407940"/>
                <a:gd name="connsiteY7" fmla="*/ 109978 h 237499"/>
                <a:gd name="connsiteX8" fmla="*/ 402652 w 407940"/>
                <a:gd name="connsiteY8" fmla="*/ 126742 h 23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940" h="237499">
                  <a:moveTo>
                    <a:pt x="402652" y="126742"/>
                  </a:moveTo>
                  <a:lnTo>
                    <a:pt x="218520" y="233198"/>
                  </a:lnTo>
                  <a:cubicBezTo>
                    <a:pt x="210976" y="237389"/>
                    <a:pt x="197844" y="236830"/>
                    <a:pt x="189182" y="232080"/>
                  </a:cubicBezTo>
                  <a:lnTo>
                    <a:pt x="9241" y="128139"/>
                  </a:lnTo>
                  <a:cubicBezTo>
                    <a:pt x="579" y="123110"/>
                    <a:pt x="-259" y="115566"/>
                    <a:pt x="7006" y="111375"/>
                  </a:cubicBezTo>
                  <a:lnTo>
                    <a:pt x="191138" y="4919"/>
                  </a:lnTo>
                  <a:cubicBezTo>
                    <a:pt x="198682" y="728"/>
                    <a:pt x="211814" y="1287"/>
                    <a:pt x="220476" y="6037"/>
                  </a:cubicBezTo>
                  <a:lnTo>
                    <a:pt x="400417" y="109978"/>
                  </a:lnTo>
                  <a:cubicBezTo>
                    <a:pt x="409079" y="115007"/>
                    <a:pt x="409917" y="122551"/>
                    <a:pt x="402652" y="126742"/>
                  </a:cubicBezTo>
                  <a:close/>
                </a:path>
              </a:pathLst>
            </a:custGeom>
            <a:solidFill>
              <a:srgbClr val="E8E8F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5" name="Forma libre 1282">
              <a:extLst>
                <a:ext uri="{FF2B5EF4-FFF2-40B4-BE49-F238E27FC236}">
                  <a16:creationId xmlns:a16="http://schemas.microsoft.com/office/drawing/2014/main" id="{DEF8EB47-EBF9-8A4F-A96B-70DB6929D2CA}"/>
                </a:ext>
              </a:extLst>
            </p:cNvPr>
            <p:cNvSpPr/>
            <p:nvPr/>
          </p:nvSpPr>
          <p:spPr>
            <a:xfrm>
              <a:off x="1596380" y="4841648"/>
              <a:ext cx="72647" cy="41912"/>
            </a:xfrm>
            <a:custGeom>
              <a:avLst/>
              <a:gdLst>
                <a:gd name="connsiteX0" fmla="*/ 37200 w 72646"/>
                <a:gd name="connsiteY0" fmla="*/ 40181 h 41911"/>
                <a:gd name="connsiteX1" fmla="*/ 68214 w 72646"/>
                <a:gd name="connsiteY1" fmla="*/ 22299 h 41911"/>
                <a:gd name="connsiteX2" fmla="*/ 66538 w 72646"/>
                <a:gd name="connsiteY2" fmla="*/ 9446 h 41911"/>
                <a:gd name="connsiteX3" fmla="*/ 59273 w 72646"/>
                <a:gd name="connsiteY3" fmla="*/ 5255 h 41911"/>
                <a:gd name="connsiteX4" fmla="*/ 36920 w 72646"/>
                <a:gd name="connsiteY4" fmla="*/ 4417 h 41911"/>
                <a:gd name="connsiteX5" fmla="*/ 5906 w 72646"/>
                <a:gd name="connsiteY5" fmla="*/ 22299 h 41911"/>
                <a:gd name="connsiteX6" fmla="*/ 7582 w 72646"/>
                <a:gd name="connsiteY6" fmla="*/ 35152 h 41911"/>
                <a:gd name="connsiteX7" fmla="*/ 14847 w 72646"/>
                <a:gd name="connsiteY7" fmla="*/ 39343 h 41911"/>
                <a:gd name="connsiteX8" fmla="*/ 37200 w 72646"/>
                <a:gd name="connsiteY8" fmla="*/ 40181 h 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46" h="41911">
                  <a:moveTo>
                    <a:pt x="37200" y="40181"/>
                  </a:moveTo>
                  <a:lnTo>
                    <a:pt x="68214" y="22299"/>
                  </a:lnTo>
                  <a:cubicBezTo>
                    <a:pt x="73803" y="18946"/>
                    <a:pt x="73244" y="13358"/>
                    <a:pt x="66538" y="9446"/>
                  </a:cubicBezTo>
                  <a:lnTo>
                    <a:pt x="59273" y="5255"/>
                  </a:lnTo>
                  <a:cubicBezTo>
                    <a:pt x="52567" y="1343"/>
                    <a:pt x="42788" y="1064"/>
                    <a:pt x="36920" y="4417"/>
                  </a:cubicBezTo>
                  <a:lnTo>
                    <a:pt x="5906" y="22299"/>
                  </a:lnTo>
                  <a:cubicBezTo>
                    <a:pt x="318" y="25652"/>
                    <a:pt x="876" y="31240"/>
                    <a:pt x="7582" y="35152"/>
                  </a:cubicBezTo>
                  <a:lnTo>
                    <a:pt x="14847" y="39343"/>
                  </a:lnTo>
                  <a:cubicBezTo>
                    <a:pt x="21553" y="42976"/>
                    <a:pt x="31612" y="43534"/>
                    <a:pt x="37200" y="40181"/>
                  </a:cubicBezTo>
                  <a:close/>
                </a:path>
              </a:pathLst>
            </a:custGeom>
            <a:solidFill>
              <a:srgbClr val="9A9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6" name="Forma libre 1283">
              <a:extLst>
                <a:ext uri="{FF2B5EF4-FFF2-40B4-BE49-F238E27FC236}">
                  <a16:creationId xmlns:a16="http://schemas.microsoft.com/office/drawing/2014/main" id="{5D0540E2-BA7B-7249-AB18-F316E2512855}"/>
                </a:ext>
              </a:extLst>
            </p:cNvPr>
            <p:cNvSpPr/>
            <p:nvPr/>
          </p:nvSpPr>
          <p:spPr>
            <a:xfrm>
              <a:off x="1658688" y="4783346"/>
              <a:ext cx="111764" cy="64265"/>
            </a:xfrm>
            <a:custGeom>
              <a:avLst/>
              <a:gdLst>
                <a:gd name="connsiteX0" fmla="*/ 75479 w 111764"/>
                <a:gd name="connsiteY0" fmla="*/ 4322 h 64264"/>
                <a:gd name="connsiteX1" fmla="*/ 5906 w 111764"/>
                <a:gd name="connsiteY1" fmla="*/ 44557 h 64264"/>
                <a:gd name="connsiteX2" fmla="*/ 7582 w 111764"/>
                <a:gd name="connsiteY2" fmla="*/ 57410 h 64264"/>
                <a:gd name="connsiteX3" fmla="*/ 14847 w 111764"/>
                <a:gd name="connsiteY3" fmla="*/ 61601 h 64264"/>
                <a:gd name="connsiteX4" fmla="*/ 37200 w 111764"/>
                <a:gd name="connsiteY4" fmla="*/ 62440 h 64264"/>
                <a:gd name="connsiteX5" fmla="*/ 106773 w 111764"/>
                <a:gd name="connsiteY5" fmla="*/ 22204 h 64264"/>
                <a:gd name="connsiteX6" fmla="*/ 105097 w 111764"/>
                <a:gd name="connsiteY6" fmla="*/ 9351 h 64264"/>
                <a:gd name="connsiteX7" fmla="*/ 97832 w 111764"/>
                <a:gd name="connsiteY7" fmla="*/ 5160 h 64264"/>
                <a:gd name="connsiteX8" fmla="*/ 75479 w 111764"/>
                <a:gd name="connsiteY8" fmla="*/ 4322 h 6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1764" h="64264">
                  <a:moveTo>
                    <a:pt x="75479" y="4322"/>
                  </a:moveTo>
                  <a:lnTo>
                    <a:pt x="5906" y="44557"/>
                  </a:lnTo>
                  <a:cubicBezTo>
                    <a:pt x="318" y="47910"/>
                    <a:pt x="876" y="53498"/>
                    <a:pt x="7582" y="57410"/>
                  </a:cubicBezTo>
                  <a:lnTo>
                    <a:pt x="14847" y="61601"/>
                  </a:lnTo>
                  <a:cubicBezTo>
                    <a:pt x="21553" y="65513"/>
                    <a:pt x="31332" y="65792"/>
                    <a:pt x="37200" y="62440"/>
                  </a:cubicBezTo>
                  <a:lnTo>
                    <a:pt x="106773" y="22204"/>
                  </a:lnTo>
                  <a:cubicBezTo>
                    <a:pt x="112361" y="18851"/>
                    <a:pt x="111803" y="13263"/>
                    <a:pt x="105097" y="9351"/>
                  </a:cubicBezTo>
                  <a:lnTo>
                    <a:pt x="97832" y="5160"/>
                  </a:lnTo>
                  <a:cubicBezTo>
                    <a:pt x="91126" y="1528"/>
                    <a:pt x="81067" y="969"/>
                    <a:pt x="75479" y="4322"/>
                  </a:cubicBezTo>
                  <a:close/>
                </a:path>
              </a:pathLst>
            </a:custGeom>
            <a:solidFill>
              <a:srgbClr val="9A9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7" name="Forma libre 1284">
              <a:extLst>
                <a:ext uri="{FF2B5EF4-FFF2-40B4-BE49-F238E27FC236}">
                  <a16:creationId xmlns:a16="http://schemas.microsoft.com/office/drawing/2014/main" id="{D70F3EA2-AFC3-5F47-8552-0D34652121DD}"/>
                </a:ext>
              </a:extLst>
            </p:cNvPr>
            <p:cNvSpPr/>
            <p:nvPr/>
          </p:nvSpPr>
          <p:spPr>
            <a:xfrm>
              <a:off x="1633719" y="4804852"/>
              <a:ext cx="162058" cy="95000"/>
            </a:xfrm>
            <a:custGeom>
              <a:avLst/>
              <a:gdLst>
                <a:gd name="connsiteX0" fmla="*/ 9360 w 162058"/>
                <a:gd name="connsiteY0" fmla="*/ 94301 h 94999"/>
                <a:gd name="connsiteX1" fmla="*/ 161639 w 162058"/>
                <a:gd name="connsiteY1" fmla="*/ 6287 h 94999"/>
                <a:gd name="connsiteX2" fmla="*/ 154654 w 162058"/>
                <a:gd name="connsiteY2" fmla="*/ 2096 h 94999"/>
                <a:gd name="connsiteX3" fmla="*/ 2096 w 162058"/>
                <a:gd name="connsiteY3" fmla="*/ 90110 h 9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058" h="94999">
                  <a:moveTo>
                    <a:pt x="9360" y="94301"/>
                  </a:moveTo>
                  <a:lnTo>
                    <a:pt x="161639" y="6287"/>
                  </a:lnTo>
                  <a:lnTo>
                    <a:pt x="154654" y="2096"/>
                  </a:lnTo>
                  <a:lnTo>
                    <a:pt x="2096" y="90110"/>
                  </a:lnTo>
                  <a:close/>
                </a:path>
              </a:pathLst>
            </a:custGeom>
            <a:solidFill>
              <a:srgbClr val="9A9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8" name="Forma libre 1285">
              <a:extLst>
                <a:ext uri="{FF2B5EF4-FFF2-40B4-BE49-F238E27FC236}">
                  <a16:creationId xmlns:a16="http://schemas.microsoft.com/office/drawing/2014/main" id="{F537A0B2-F723-834B-8A3E-8E03C10D9E27}"/>
                </a:ext>
              </a:extLst>
            </p:cNvPr>
            <p:cNvSpPr/>
            <p:nvPr/>
          </p:nvSpPr>
          <p:spPr>
            <a:xfrm>
              <a:off x="1644057" y="4836984"/>
              <a:ext cx="117353" cy="69853"/>
            </a:xfrm>
            <a:custGeom>
              <a:avLst/>
              <a:gdLst>
                <a:gd name="connsiteX0" fmla="*/ 9081 w 117352"/>
                <a:gd name="connsiteY0" fmla="*/ 68037 h 69852"/>
                <a:gd name="connsiteX1" fmla="*/ 116375 w 117352"/>
                <a:gd name="connsiteY1" fmla="*/ 6007 h 69852"/>
                <a:gd name="connsiteX2" fmla="*/ 109389 w 117352"/>
                <a:gd name="connsiteY2" fmla="*/ 2096 h 69852"/>
                <a:gd name="connsiteX3" fmla="*/ 2096 w 117352"/>
                <a:gd name="connsiteY3" fmla="*/ 63845 h 6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352" h="69852">
                  <a:moveTo>
                    <a:pt x="9081" y="68037"/>
                  </a:moveTo>
                  <a:lnTo>
                    <a:pt x="116375" y="6007"/>
                  </a:lnTo>
                  <a:lnTo>
                    <a:pt x="109389" y="2096"/>
                  </a:lnTo>
                  <a:lnTo>
                    <a:pt x="2096" y="63845"/>
                  </a:lnTo>
                  <a:close/>
                </a:path>
              </a:pathLst>
            </a:custGeom>
            <a:solidFill>
              <a:srgbClr val="9A9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19" name="Forma libre 1286">
              <a:extLst>
                <a:ext uri="{FF2B5EF4-FFF2-40B4-BE49-F238E27FC236}">
                  <a16:creationId xmlns:a16="http://schemas.microsoft.com/office/drawing/2014/main" id="{5E1AC14C-AD8F-D74F-AF9B-155FAF7FFE6F}"/>
                </a:ext>
              </a:extLst>
            </p:cNvPr>
            <p:cNvSpPr/>
            <p:nvPr/>
          </p:nvSpPr>
          <p:spPr>
            <a:xfrm>
              <a:off x="1487032" y="4720312"/>
              <a:ext cx="243088" cy="142500"/>
            </a:xfrm>
            <a:custGeom>
              <a:avLst/>
              <a:gdLst>
                <a:gd name="connsiteX0" fmla="*/ 238194 w 243087"/>
                <a:gd name="connsiteY0" fmla="*/ 57297 h 142499"/>
                <a:gd name="connsiteX1" fmla="*/ 97930 w 243087"/>
                <a:gd name="connsiteY1" fmla="*/ 138326 h 142499"/>
                <a:gd name="connsiteX2" fmla="*/ 76974 w 243087"/>
                <a:gd name="connsiteY2" fmla="*/ 137488 h 142499"/>
                <a:gd name="connsiteX3" fmla="*/ 7121 w 243087"/>
                <a:gd name="connsiteY3" fmla="*/ 97253 h 142499"/>
                <a:gd name="connsiteX4" fmla="*/ 5724 w 243087"/>
                <a:gd name="connsiteY4" fmla="*/ 85238 h 142499"/>
                <a:gd name="connsiteX5" fmla="*/ 145989 w 243087"/>
                <a:gd name="connsiteY5" fmla="*/ 4209 h 142499"/>
                <a:gd name="connsiteX6" fmla="*/ 166945 w 243087"/>
                <a:gd name="connsiteY6" fmla="*/ 5047 h 142499"/>
                <a:gd name="connsiteX7" fmla="*/ 236797 w 243087"/>
                <a:gd name="connsiteY7" fmla="*/ 45282 h 142499"/>
                <a:gd name="connsiteX8" fmla="*/ 238194 w 243087"/>
                <a:gd name="connsiteY8" fmla="*/ 57297 h 1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3087" h="142499">
                  <a:moveTo>
                    <a:pt x="238194" y="57297"/>
                  </a:moveTo>
                  <a:lnTo>
                    <a:pt x="97930" y="138326"/>
                  </a:lnTo>
                  <a:cubicBezTo>
                    <a:pt x="92621" y="141399"/>
                    <a:pt x="83121" y="141120"/>
                    <a:pt x="76974" y="137488"/>
                  </a:cubicBezTo>
                  <a:lnTo>
                    <a:pt x="7121" y="97253"/>
                  </a:lnTo>
                  <a:cubicBezTo>
                    <a:pt x="974" y="93620"/>
                    <a:pt x="415" y="88311"/>
                    <a:pt x="5724" y="85238"/>
                  </a:cubicBezTo>
                  <a:lnTo>
                    <a:pt x="145989" y="4209"/>
                  </a:lnTo>
                  <a:cubicBezTo>
                    <a:pt x="151297" y="1135"/>
                    <a:pt x="160797" y="1414"/>
                    <a:pt x="166945" y="5047"/>
                  </a:cubicBezTo>
                  <a:lnTo>
                    <a:pt x="236797" y="45282"/>
                  </a:lnTo>
                  <a:cubicBezTo>
                    <a:pt x="242944" y="48914"/>
                    <a:pt x="243503" y="54223"/>
                    <a:pt x="238194" y="57297"/>
                  </a:cubicBezTo>
                  <a:close/>
                </a:path>
              </a:pathLst>
            </a:custGeom>
            <a:solidFill>
              <a:srgbClr val="9A9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0" name="Forma libre 1287">
              <a:extLst>
                <a:ext uri="{FF2B5EF4-FFF2-40B4-BE49-F238E27FC236}">
                  <a16:creationId xmlns:a16="http://schemas.microsoft.com/office/drawing/2014/main" id="{292E40A2-4DBD-E140-A85C-9BDE7FCE31F1}"/>
                </a:ext>
              </a:extLst>
            </p:cNvPr>
            <p:cNvSpPr/>
            <p:nvPr/>
          </p:nvSpPr>
          <p:spPr>
            <a:xfrm>
              <a:off x="1867586" y="4596970"/>
              <a:ext cx="145294" cy="83823"/>
            </a:xfrm>
            <a:custGeom>
              <a:avLst/>
              <a:gdLst>
                <a:gd name="connsiteX0" fmla="*/ 74184 w 145293"/>
                <a:gd name="connsiteY0" fmla="*/ 2096 h 83823"/>
                <a:gd name="connsiteX1" fmla="*/ 2096 w 145293"/>
                <a:gd name="connsiteY1" fmla="*/ 43169 h 83823"/>
                <a:gd name="connsiteX2" fmla="*/ 72507 w 145293"/>
                <a:gd name="connsiteY2" fmla="*/ 83125 h 83823"/>
                <a:gd name="connsiteX3" fmla="*/ 144036 w 145293"/>
                <a:gd name="connsiteY3" fmla="*/ 41493 h 8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293" h="83823">
                  <a:moveTo>
                    <a:pt x="74184" y="2096"/>
                  </a:moveTo>
                  <a:lnTo>
                    <a:pt x="2096" y="43169"/>
                  </a:lnTo>
                  <a:lnTo>
                    <a:pt x="72507" y="83125"/>
                  </a:lnTo>
                  <a:lnTo>
                    <a:pt x="144036" y="41493"/>
                  </a:lnTo>
                  <a:close/>
                </a:path>
              </a:pathLst>
            </a:custGeom>
            <a:solidFill>
              <a:srgbClr val="9843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1" name="Forma libre 1288">
              <a:extLst>
                <a:ext uri="{FF2B5EF4-FFF2-40B4-BE49-F238E27FC236}">
                  <a16:creationId xmlns:a16="http://schemas.microsoft.com/office/drawing/2014/main" id="{D9D98F27-6ECD-0E4A-A6F4-A024BEA0538E}"/>
                </a:ext>
              </a:extLst>
            </p:cNvPr>
            <p:cNvSpPr/>
            <p:nvPr/>
          </p:nvSpPr>
          <p:spPr>
            <a:xfrm>
              <a:off x="1228117" y="4179695"/>
              <a:ext cx="762792" cy="438675"/>
            </a:xfrm>
            <a:custGeom>
              <a:avLst/>
              <a:gdLst>
                <a:gd name="connsiteX0" fmla="*/ 742153 w 762792"/>
                <a:gd name="connsiteY0" fmla="*/ 192489 h 438675"/>
                <a:gd name="connsiteX1" fmla="*/ 334771 w 762792"/>
                <a:gd name="connsiteY1" fmla="*/ 427753 h 438675"/>
                <a:gd name="connsiteX2" fmla="*/ 218257 w 762792"/>
                <a:gd name="connsiteY2" fmla="*/ 423003 h 438675"/>
                <a:gd name="connsiteX3" fmla="*/ 30492 w 762792"/>
                <a:gd name="connsiteY3" fmla="*/ 315988 h 438675"/>
                <a:gd name="connsiteX4" fmla="*/ 22110 w 762792"/>
                <a:gd name="connsiteY4" fmla="*/ 248930 h 438675"/>
                <a:gd name="connsiteX5" fmla="*/ 429492 w 762792"/>
                <a:gd name="connsiteY5" fmla="*/ 13666 h 438675"/>
                <a:gd name="connsiteX6" fmla="*/ 546006 w 762792"/>
                <a:gd name="connsiteY6" fmla="*/ 18416 h 438675"/>
                <a:gd name="connsiteX7" fmla="*/ 733770 w 762792"/>
                <a:gd name="connsiteY7" fmla="*/ 125430 h 438675"/>
                <a:gd name="connsiteX8" fmla="*/ 742153 w 762792"/>
                <a:gd name="connsiteY8" fmla="*/ 192489 h 43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792" h="438675">
                  <a:moveTo>
                    <a:pt x="742153" y="192489"/>
                  </a:moveTo>
                  <a:lnTo>
                    <a:pt x="334771" y="427753"/>
                  </a:lnTo>
                  <a:cubicBezTo>
                    <a:pt x="305154" y="444797"/>
                    <a:pt x="252624" y="442841"/>
                    <a:pt x="218257" y="423003"/>
                  </a:cubicBezTo>
                  <a:lnTo>
                    <a:pt x="30492" y="315988"/>
                  </a:lnTo>
                  <a:cubicBezTo>
                    <a:pt x="-3875" y="296150"/>
                    <a:pt x="-7507" y="265974"/>
                    <a:pt x="22110" y="248930"/>
                  </a:cubicBezTo>
                  <a:lnTo>
                    <a:pt x="429492" y="13666"/>
                  </a:lnTo>
                  <a:cubicBezTo>
                    <a:pt x="459109" y="-3378"/>
                    <a:pt x="511638" y="-1423"/>
                    <a:pt x="546006" y="18416"/>
                  </a:cubicBezTo>
                  <a:lnTo>
                    <a:pt x="733770" y="125430"/>
                  </a:lnTo>
                  <a:cubicBezTo>
                    <a:pt x="768138" y="145268"/>
                    <a:pt x="772050" y="175445"/>
                    <a:pt x="742153" y="192489"/>
                  </a:cubicBezTo>
                  <a:close/>
                </a:path>
              </a:pathLst>
            </a:custGeom>
            <a:solidFill>
              <a:srgbClr val="9A9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2" name="Forma libre 1289">
              <a:extLst>
                <a:ext uri="{FF2B5EF4-FFF2-40B4-BE49-F238E27FC236}">
                  <a16:creationId xmlns:a16="http://schemas.microsoft.com/office/drawing/2014/main" id="{75086D98-C12C-6245-A740-4E40EE6AE248}"/>
                </a:ext>
              </a:extLst>
            </p:cNvPr>
            <p:cNvSpPr/>
            <p:nvPr/>
          </p:nvSpPr>
          <p:spPr>
            <a:xfrm>
              <a:off x="1506867" y="4346617"/>
              <a:ext cx="483381" cy="357646"/>
            </a:xfrm>
            <a:custGeom>
              <a:avLst/>
              <a:gdLst>
                <a:gd name="connsiteX0" fmla="*/ 482962 w 483381"/>
                <a:gd name="connsiteY0" fmla="*/ 75022 h 357646"/>
                <a:gd name="connsiteX1" fmla="*/ 482962 w 483381"/>
                <a:gd name="connsiteY1" fmla="*/ 2096 h 357646"/>
                <a:gd name="connsiteX2" fmla="*/ 482962 w 483381"/>
                <a:gd name="connsiteY2" fmla="*/ 2096 h 357646"/>
                <a:gd name="connsiteX3" fmla="*/ 482962 w 483381"/>
                <a:gd name="connsiteY3" fmla="*/ 2096 h 357646"/>
                <a:gd name="connsiteX4" fmla="*/ 463403 w 483381"/>
                <a:gd name="connsiteY4" fmla="*/ 25846 h 357646"/>
                <a:gd name="connsiteX5" fmla="*/ 56022 w 483381"/>
                <a:gd name="connsiteY5" fmla="*/ 261110 h 357646"/>
                <a:gd name="connsiteX6" fmla="*/ 2096 w 483381"/>
                <a:gd name="connsiteY6" fmla="*/ 272566 h 357646"/>
                <a:gd name="connsiteX7" fmla="*/ 2096 w 483381"/>
                <a:gd name="connsiteY7" fmla="*/ 356110 h 357646"/>
                <a:gd name="connsiteX8" fmla="*/ 56022 w 483381"/>
                <a:gd name="connsiteY8" fmla="*/ 344654 h 357646"/>
                <a:gd name="connsiteX9" fmla="*/ 463403 w 483381"/>
                <a:gd name="connsiteY9" fmla="*/ 109390 h 357646"/>
                <a:gd name="connsiteX10" fmla="*/ 482962 w 483381"/>
                <a:gd name="connsiteY10" fmla="*/ 75022 h 35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3381" h="357646">
                  <a:moveTo>
                    <a:pt x="482962" y="75022"/>
                  </a:moveTo>
                  <a:lnTo>
                    <a:pt x="482962" y="2096"/>
                  </a:lnTo>
                  <a:cubicBezTo>
                    <a:pt x="482962" y="2096"/>
                    <a:pt x="482962" y="2096"/>
                    <a:pt x="482962" y="2096"/>
                  </a:cubicBezTo>
                  <a:cubicBezTo>
                    <a:pt x="482962" y="2096"/>
                    <a:pt x="482962" y="2096"/>
                    <a:pt x="482962" y="2096"/>
                  </a:cubicBezTo>
                  <a:cubicBezTo>
                    <a:pt x="481006" y="11037"/>
                    <a:pt x="474580" y="19419"/>
                    <a:pt x="463403" y="25846"/>
                  </a:cubicBezTo>
                  <a:lnTo>
                    <a:pt x="56022" y="261110"/>
                  </a:lnTo>
                  <a:cubicBezTo>
                    <a:pt x="41772" y="269492"/>
                    <a:pt x="22213" y="273124"/>
                    <a:pt x="2096" y="272566"/>
                  </a:cubicBezTo>
                  <a:lnTo>
                    <a:pt x="2096" y="356110"/>
                  </a:lnTo>
                  <a:cubicBezTo>
                    <a:pt x="22213" y="356668"/>
                    <a:pt x="41772" y="353036"/>
                    <a:pt x="56022" y="344654"/>
                  </a:cubicBezTo>
                  <a:lnTo>
                    <a:pt x="463403" y="109390"/>
                  </a:lnTo>
                  <a:cubicBezTo>
                    <a:pt x="479050" y="100169"/>
                    <a:pt x="485197" y="87595"/>
                    <a:pt x="482962" y="75022"/>
                  </a:cubicBezTo>
                  <a:close/>
                </a:path>
              </a:pathLst>
            </a:custGeom>
            <a:solidFill>
              <a:srgbClr val="5958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3" name="Forma libre 1290">
              <a:extLst>
                <a:ext uri="{FF2B5EF4-FFF2-40B4-BE49-F238E27FC236}">
                  <a16:creationId xmlns:a16="http://schemas.microsoft.com/office/drawing/2014/main" id="{012A5C77-F797-3940-9586-8D911D2B2F20}"/>
                </a:ext>
              </a:extLst>
            </p:cNvPr>
            <p:cNvSpPr/>
            <p:nvPr/>
          </p:nvSpPr>
          <p:spPr>
            <a:xfrm>
              <a:off x="1228009" y="4460617"/>
              <a:ext cx="282205" cy="243088"/>
            </a:xfrm>
            <a:custGeom>
              <a:avLst/>
              <a:gdLst>
                <a:gd name="connsiteX0" fmla="*/ 218365 w 282205"/>
                <a:gd name="connsiteY0" fmla="*/ 142081 h 243087"/>
                <a:gd name="connsiteX1" fmla="*/ 30601 w 282205"/>
                <a:gd name="connsiteY1" fmla="*/ 35066 h 243087"/>
                <a:gd name="connsiteX2" fmla="*/ 2660 w 282205"/>
                <a:gd name="connsiteY2" fmla="*/ 2096 h 243087"/>
                <a:gd name="connsiteX3" fmla="*/ 2660 w 282205"/>
                <a:gd name="connsiteY3" fmla="*/ 75022 h 243087"/>
                <a:gd name="connsiteX4" fmla="*/ 30601 w 282205"/>
                <a:gd name="connsiteY4" fmla="*/ 118331 h 243087"/>
                <a:gd name="connsiteX5" fmla="*/ 218365 w 282205"/>
                <a:gd name="connsiteY5" fmla="*/ 225345 h 243087"/>
                <a:gd name="connsiteX6" fmla="*/ 280674 w 282205"/>
                <a:gd name="connsiteY6" fmla="*/ 241551 h 243087"/>
                <a:gd name="connsiteX7" fmla="*/ 280674 w 282205"/>
                <a:gd name="connsiteY7" fmla="*/ 158007 h 243087"/>
                <a:gd name="connsiteX8" fmla="*/ 218365 w 282205"/>
                <a:gd name="connsiteY8" fmla="*/ 142081 h 24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205" h="243087">
                  <a:moveTo>
                    <a:pt x="218365" y="142081"/>
                  </a:moveTo>
                  <a:lnTo>
                    <a:pt x="30601" y="35066"/>
                  </a:lnTo>
                  <a:cubicBezTo>
                    <a:pt x="14116" y="25566"/>
                    <a:pt x="4895" y="13831"/>
                    <a:pt x="2660" y="2096"/>
                  </a:cubicBezTo>
                  <a:lnTo>
                    <a:pt x="2660" y="75022"/>
                  </a:lnTo>
                  <a:cubicBezTo>
                    <a:pt x="-413" y="89831"/>
                    <a:pt x="9087" y="106036"/>
                    <a:pt x="30601" y="118331"/>
                  </a:cubicBezTo>
                  <a:lnTo>
                    <a:pt x="218365" y="225345"/>
                  </a:lnTo>
                  <a:cubicBezTo>
                    <a:pt x="236248" y="235683"/>
                    <a:pt x="258880" y="240992"/>
                    <a:pt x="280674" y="241551"/>
                  </a:cubicBezTo>
                  <a:lnTo>
                    <a:pt x="280674" y="158007"/>
                  </a:lnTo>
                  <a:cubicBezTo>
                    <a:pt x="258880" y="157728"/>
                    <a:pt x="236248" y="152419"/>
                    <a:pt x="218365" y="142081"/>
                  </a:cubicBezTo>
                  <a:close/>
                </a:path>
              </a:pathLst>
            </a:custGeom>
            <a:solidFill>
              <a:srgbClr val="8DC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4" name="Forma libre 1291">
              <a:extLst>
                <a:ext uri="{FF2B5EF4-FFF2-40B4-BE49-F238E27FC236}">
                  <a16:creationId xmlns:a16="http://schemas.microsoft.com/office/drawing/2014/main" id="{D89B4908-F1AB-394D-9236-644917F110D6}"/>
                </a:ext>
              </a:extLst>
            </p:cNvPr>
            <p:cNvSpPr/>
            <p:nvPr/>
          </p:nvSpPr>
          <p:spPr>
            <a:xfrm>
              <a:off x="1228009" y="4460617"/>
              <a:ext cx="282205" cy="243088"/>
            </a:xfrm>
            <a:custGeom>
              <a:avLst/>
              <a:gdLst>
                <a:gd name="connsiteX0" fmla="*/ 218365 w 282205"/>
                <a:gd name="connsiteY0" fmla="*/ 142081 h 243087"/>
                <a:gd name="connsiteX1" fmla="*/ 30601 w 282205"/>
                <a:gd name="connsiteY1" fmla="*/ 35066 h 243087"/>
                <a:gd name="connsiteX2" fmla="*/ 2660 w 282205"/>
                <a:gd name="connsiteY2" fmla="*/ 2096 h 243087"/>
                <a:gd name="connsiteX3" fmla="*/ 2660 w 282205"/>
                <a:gd name="connsiteY3" fmla="*/ 75022 h 243087"/>
                <a:gd name="connsiteX4" fmla="*/ 30601 w 282205"/>
                <a:gd name="connsiteY4" fmla="*/ 118331 h 243087"/>
                <a:gd name="connsiteX5" fmla="*/ 218365 w 282205"/>
                <a:gd name="connsiteY5" fmla="*/ 225345 h 243087"/>
                <a:gd name="connsiteX6" fmla="*/ 280674 w 282205"/>
                <a:gd name="connsiteY6" fmla="*/ 241551 h 243087"/>
                <a:gd name="connsiteX7" fmla="*/ 280674 w 282205"/>
                <a:gd name="connsiteY7" fmla="*/ 158007 h 243087"/>
                <a:gd name="connsiteX8" fmla="*/ 218365 w 282205"/>
                <a:gd name="connsiteY8" fmla="*/ 142081 h 24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205" h="243087">
                  <a:moveTo>
                    <a:pt x="218365" y="142081"/>
                  </a:moveTo>
                  <a:lnTo>
                    <a:pt x="30601" y="35066"/>
                  </a:lnTo>
                  <a:cubicBezTo>
                    <a:pt x="14116" y="25566"/>
                    <a:pt x="4895" y="13831"/>
                    <a:pt x="2660" y="2096"/>
                  </a:cubicBezTo>
                  <a:lnTo>
                    <a:pt x="2660" y="75022"/>
                  </a:lnTo>
                  <a:cubicBezTo>
                    <a:pt x="-413" y="89831"/>
                    <a:pt x="9087" y="106036"/>
                    <a:pt x="30601" y="118331"/>
                  </a:cubicBezTo>
                  <a:lnTo>
                    <a:pt x="218365" y="225345"/>
                  </a:lnTo>
                  <a:cubicBezTo>
                    <a:pt x="236248" y="235683"/>
                    <a:pt x="258880" y="240992"/>
                    <a:pt x="280674" y="241551"/>
                  </a:cubicBezTo>
                  <a:lnTo>
                    <a:pt x="280674" y="158007"/>
                  </a:lnTo>
                  <a:cubicBezTo>
                    <a:pt x="258880" y="157728"/>
                    <a:pt x="236248" y="152419"/>
                    <a:pt x="218365" y="142081"/>
                  </a:cubicBezTo>
                  <a:close/>
                </a:path>
              </a:pathLst>
            </a:custGeom>
            <a:solidFill>
              <a:srgbClr val="4136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5" name="Forma libre 1292">
              <a:extLst>
                <a:ext uri="{FF2B5EF4-FFF2-40B4-BE49-F238E27FC236}">
                  <a16:creationId xmlns:a16="http://schemas.microsoft.com/office/drawing/2014/main" id="{48AD53BD-07BB-3D41-9CB7-F5BD9A0A2222}"/>
                </a:ext>
              </a:extLst>
            </p:cNvPr>
            <p:cNvSpPr/>
            <p:nvPr/>
          </p:nvSpPr>
          <p:spPr>
            <a:xfrm>
              <a:off x="1637631" y="4420102"/>
              <a:ext cx="567205" cy="343676"/>
            </a:xfrm>
            <a:custGeom>
              <a:avLst/>
              <a:gdLst>
                <a:gd name="connsiteX0" fmla="*/ 2096 w 567204"/>
                <a:gd name="connsiteY0" fmla="*/ 143198 h 343675"/>
                <a:gd name="connsiteX1" fmla="*/ 246022 w 567204"/>
                <a:gd name="connsiteY1" fmla="*/ 2096 h 343675"/>
                <a:gd name="connsiteX2" fmla="*/ 567344 w 567204"/>
                <a:gd name="connsiteY2" fmla="*/ 207742 h 343675"/>
                <a:gd name="connsiteX3" fmla="*/ 333477 w 567204"/>
                <a:gd name="connsiteY3" fmla="*/ 342698 h 34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204" h="343675">
                  <a:moveTo>
                    <a:pt x="2096" y="143198"/>
                  </a:moveTo>
                  <a:lnTo>
                    <a:pt x="246022" y="2096"/>
                  </a:lnTo>
                  <a:lnTo>
                    <a:pt x="567344" y="207742"/>
                  </a:lnTo>
                  <a:lnTo>
                    <a:pt x="333477" y="342698"/>
                  </a:lnTo>
                  <a:close/>
                </a:path>
              </a:pathLst>
            </a:custGeom>
            <a:solidFill>
              <a:srgbClr val="9A9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6" name="Forma libre 1293">
              <a:extLst>
                <a:ext uri="{FF2B5EF4-FFF2-40B4-BE49-F238E27FC236}">
                  <a16:creationId xmlns:a16="http://schemas.microsoft.com/office/drawing/2014/main" id="{3FAB0EF0-28F2-A046-B5E0-0AFA35A4DECE}"/>
                </a:ext>
              </a:extLst>
            </p:cNvPr>
            <p:cNvSpPr/>
            <p:nvPr/>
          </p:nvSpPr>
          <p:spPr>
            <a:xfrm>
              <a:off x="1637631" y="4561205"/>
              <a:ext cx="335293" cy="201176"/>
            </a:xfrm>
            <a:custGeom>
              <a:avLst/>
              <a:gdLst>
                <a:gd name="connsiteX0" fmla="*/ 2096 w 335293"/>
                <a:gd name="connsiteY0" fmla="*/ 2096 h 201176"/>
                <a:gd name="connsiteX1" fmla="*/ 2096 w 335293"/>
                <a:gd name="connsiteY1" fmla="*/ 85639 h 201176"/>
                <a:gd name="connsiteX2" fmla="*/ 333477 w 335293"/>
                <a:gd name="connsiteY2" fmla="*/ 201595 h 20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5293" h="201176">
                  <a:moveTo>
                    <a:pt x="2096" y="2096"/>
                  </a:moveTo>
                  <a:lnTo>
                    <a:pt x="2096" y="85639"/>
                  </a:lnTo>
                  <a:lnTo>
                    <a:pt x="333477" y="201595"/>
                  </a:lnTo>
                  <a:close/>
                </a:path>
              </a:pathLst>
            </a:custGeom>
            <a:solidFill>
              <a:srgbClr val="5958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7" name="Forma libre 1294">
              <a:extLst>
                <a:ext uri="{FF2B5EF4-FFF2-40B4-BE49-F238E27FC236}">
                  <a16:creationId xmlns:a16="http://schemas.microsoft.com/office/drawing/2014/main" id="{8A43069D-995F-FB4E-9054-ED1DDB2A1972}"/>
                </a:ext>
              </a:extLst>
            </p:cNvPr>
            <p:cNvSpPr/>
            <p:nvPr/>
          </p:nvSpPr>
          <p:spPr>
            <a:xfrm>
              <a:off x="1724947" y="4588308"/>
              <a:ext cx="243088" cy="142500"/>
            </a:xfrm>
            <a:custGeom>
              <a:avLst/>
              <a:gdLst>
                <a:gd name="connsiteX0" fmla="*/ 113162 w 243087"/>
                <a:gd name="connsiteY0" fmla="*/ 66081 h 142499"/>
                <a:gd name="connsiteX1" fmla="*/ 113162 w 243087"/>
                <a:gd name="connsiteY1" fmla="*/ 58257 h 142499"/>
                <a:gd name="connsiteX2" fmla="*/ 99470 w 243087"/>
                <a:gd name="connsiteY2" fmla="*/ 58257 h 142499"/>
                <a:gd name="connsiteX3" fmla="*/ 99470 w 243087"/>
                <a:gd name="connsiteY3" fmla="*/ 66081 h 142499"/>
                <a:gd name="connsiteX4" fmla="*/ 113162 w 243087"/>
                <a:gd name="connsiteY4" fmla="*/ 66081 h 142499"/>
                <a:gd name="connsiteX5" fmla="*/ 81588 w 243087"/>
                <a:gd name="connsiteY5" fmla="*/ 47919 h 142499"/>
                <a:gd name="connsiteX6" fmla="*/ 81588 w 243087"/>
                <a:gd name="connsiteY6" fmla="*/ 40095 h 142499"/>
                <a:gd name="connsiteX7" fmla="*/ 67897 w 243087"/>
                <a:gd name="connsiteY7" fmla="*/ 40095 h 142499"/>
                <a:gd name="connsiteX8" fmla="*/ 67897 w 243087"/>
                <a:gd name="connsiteY8" fmla="*/ 47919 h 142499"/>
                <a:gd name="connsiteX9" fmla="*/ 81588 w 243087"/>
                <a:gd name="connsiteY9" fmla="*/ 47919 h 142499"/>
                <a:gd name="connsiteX10" fmla="*/ 50294 w 243087"/>
                <a:gd name="connsiteY10" fmla="*/ 29757 h 142499"/>
                <a:gd name="connsiteX11" fmla="*/ 50294 w 243087"/>
                <a:gd name="connsiteY11" fmla="*/ 21934 h 142499"/>
                <a:gd name="connsiteX12" fmla="*/ 36603 w 243087"/>
                <a:gd name="connsiteY12" fmla="*/ 21934 h 142499"/>
                <a:gd name="connsiteX13" fmla="*/ 36603 w 243087"/>
                <a:gd name="connsiteY13" fmla="*/ 29757 h 142499"/>
                <a:gd name="connsiteX14" fmla="*/ 50294 w 243087"/>
                <a:gd name="connsiteY14" fmla="*/ 29757 h 142499"/>
                <a:gd name="connsiteX15" fmla="*/ 18721 w 243087"/>
                <a:gd name="connsiteY15" fmla="*/ 11596 h 142499"/>
                <a:gd name="connsiteX16" fmla="*/ 18721 w 243087"/>
                <a:gd name="connsiteY16" fmla="*/ 3772 h 142499"/>
                <a:gd name="connsiteX17" fmla="*/ 5029 w 243087"/>
                <a:gd name="connsiteY17" fmla="*/ 3772 h 142499"/>
                <a:gd name="connsiteX18" fmla="*/ 5029 w 243087"/>
                <a:gd name="connsiteY18" fmla="*/ 11596 h 142499"/>
                <a:gd name="connsiteX19" fmla="*/ 18721 w 243087"/>
                <a:gd name="connsiteY19" fmla="*/ 11596 h 142499"/>
                <a:gd name="connsiteX20" fmla="*/ 238897 w 243087"/>
                <a:gd name="connsiteY20" fmla="*/ 138728 h 142499"/>
                <a:gd name="connsiteX21" fmla="*/ 238897 w 243087"/>
                <a:gd name="connsiteY21" fmla="*/ 130904 h 142499"/>
                <a:gd name="connsiteX22" fmla="*/ 225205 w 243087"/>
                <a:gd name="connsiteY22" fmla="*/ 130904 h 142499"/>
                <a:gd name="connsiteX23" fmla="*/ 225205 w 243087"/>
                <a:gd name="connsiteY23" fmla="*/ 138728 h 142499"/>
                <a:gd name="connsiteX24" fmla="*/ 238897 w 243087"/>
                <a:gd name="connsiteY24" fmla="*/ 138728 h 142499"/>
                <a:gd name="connsiteX25" fmla="*/ 207323 w 243087"/>
                <a:gd name="connsiteY25" fmla="*/ 120566 h 142499"/>
                <a:gd name="connsiteX26" fmla="*/ 207323 w 243087"/>
                <a:gd name="connsiteY26" fmla="*/ 112742 h 142499"/>
                <a:gd name="connsiteX27" fmla="*/ 193632 w 243087"/>
                <a:gd name="connsiteY27" fmla="*/ 112742 h 142499"/>
                <a:gd name="connsiteX28" fmla="*/ 193632 w 243087"/>
                <a:gd name="connsiteY28" fmla="*/ 120566 h 142499"/>
                <a:gd name="connsiteX29" fmla="*/ 207323 w 243087"/>
                <a:gd name="connsiteY29" fmla="*/ 120566 h 142499"/>
                <a:gd name="connsiteX30" fmla="*/ 176029 w 243087"/>
                <a:gd name="connsiteY30" fmla="*/ 102404 h 142499"/>
                <a:gd name="connsiteX31" fmla="*/ 176029 w 243087"/>
                <a:gd name="connsiteY31" fmla="*/ 94581 h 142499"/>
                <a:gd name="connsiteX32" fmla="*/ 162338 w 243087"/>
                <a:gd name="connsiteY32" fmla="*/ 94581 h 142499"/>
                <a:gd name="connsiteX33" fmla="*/ 162338 w 243087"/>
                <a:gd name="connsiteY33" fmla="*/ 102404 h 142499"/>
                <a:gd name="connsiteX34" fmla="*/ 176029 w 243087"/>
                <a:gd name="connsiteY34" fmla="*/ 102404 h 142499"/>
                <a:gd name="connsiteX35" fmla="*/ 144456 w 243087"/>
                <a:gd name="connsiteY35" fmla="*/ 84242 h 142499"/>
                <a:gd name="connsiteX36" fmla="*/ 144456 w 243087"/>
                <a:gd name="connsiteY36" fmla="*/ 76419 h 142499"/>
                <a:gd name="connsiteX37" fmla="*/ 130764 w 243087"/>
                <a:gd name="connsiteY37" fmla="*/ 76419 h 142499"/>
                <a:gd name="connsiteX38" fmla="*/ 130764 w 243087"/>
                <a:gd name="connsiteY38" fmla="*/ 84242 h 142499"/>
                <a:gd name="connsiteX39" fmla="*/ 144456 w 243087"/>
                <a:gd name="connsiteY39" fmla="*/ 84242 h 14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3087" h="142499">
                  <a:moveTo>
                    <a:pt x="113162" y="66081"/>
                  </a:moveTo>
                  <a:cubicBezTo>
                    <a:pt x="117073" y="63845"/>
                    <a:pt x="117073" y="60493"/>
                    <a:pt x="113162" y="58257"/>
                  </a:cubicBezTo>
                  <a:cubicBezTo>
                    <a:pt x="109250" y="56022"/>
                    <a:pt x="103382" y="56022"/>
                    <a:pt x="99470" y="58257"/>
                  </a:cubicBezTo>
                  <a:cubicBezTo>
                    <a:pt x="95559" y="60493"/>
                    <a:pt x="95559" y="63845"/>
                    <a:pt x="99470" y="66081"/>
                  </a:cubicBezTo>
                  <a:cubicBezTo>
                    <a:pt x="103103" y="68316"/>
                    <a:pt x="109250" y="68316"/>
                    <a:pt x="113162" y="66081"/>
                  </a:cubicBezTo>
                  <a:close/>
                  <a:moveTo>
                    <a:pt x="81588" y="47919"/>
                  </a:moveTo>
                  <a:cubicBezTo>
                    <a:pt x="85500" y="45684"/>
                    <a:pt x="85500" y="42331"/>
                    <a:pt x="81588" y="40095"/>
                  </a:cubicBezTo>
                  <a:cubicBezTo>
                    <a:pt x="77676" y="37860"/>
                    <a:pt x="71809" y="37860"/>
                    <a:pt x="67897" y="40095"/>
                  </a:cubicBezTo>
                  <a:cubicBezTo>
                    <a:pt x="63985" y="42331"/>
                    <a:pt x="63985" y="45684"/>
                    <a:pt x="67897" y="47919"/>
                  </a:cubicBezTo>
                  <a:cubicBezTo>
                    <a:pt x="71809" y="50154"/>
                    <a:pt x="77956" y="50154"/>
                    <a:pt x="81588" y="47919"/>
                  </a:cubicBezTo>
                  <a:close/>
                  <a:moveTo>
                    <a:pt x="50294" y="29757"/>
                  </a:moveTo>
                  <a:cubicBezTo>
                    <a:pt x="54206" y="27522"/>
                    <a:pt x="54206" y="24169"/>
                    <a:pt x="50294" y="21934"/>
                  </a:cubicBezTo>
                  <a:cubicBezTo>
                    <a:pt x="46382" y="19698"/>
                    <a:pt x="40515" y="19698"/>
                    <a:pt x="36603" y="21934"/>
                  </a:cubicBezTo>
                  <a:cubicBezTo>
                    <a:pt x="32691" y="24169"/>
                    <a:pt x="32691" y="27522"/>
                    <a:pt x="36603" y="29757"/>
                  </a:cubicBezTo>
                  <a:cubicBezTo>
                    <a:pt x="40235" y="31993"/>
                    <a:pt x="46382" y="31993"/>
                    <a:pt x="50294" y="29757"/>
                  </a:cubicBezTo>
                  <a:close/>
                  <a:moveTo>
                    <a:pt x="18721" y="11596"/>
                  </a:moveTo>
                  <a:cubicBezTo>
                    <a:pt x="22632" y="9360"/>
                    <a:pt x="22632" y="6007"/>
                    <a:pt x="18721" y="3772"/>
                  </a:cubicBezTo>
                  <a:cubicBezTo>
                    <a:pt x="14809" y="1537"/>
                    <a:pt x="8941" y="1537"/>
                    <a:pt x="5029" y="3772"/>
                  </a:cubicBezTo>
                  <a:cubicBezTo>
                    <a:pt x="1118" y="6007"/>
                    <a:pt x="1118" y="9360"/>
                    <a:pt x="5029" y="11596"/>
                  </a:cubicBezTo>
                  <a:cubicBezTo>
                    <a:pt x="8941" y="13831"/>
                    <a:pt x="15088" y="13831"/>
                    <a:pt x="18721" y="11596"/>
                  </a:cubicBezTo>
                  <a:close/>
                  <a:moveTo>
                    <a:pt x="238897" y="138728"/>
                  </a:moveTo>
                  <a:cubicBezTo>
                    <a:pt x="242808" y="136492"/>
                    <a:pt x="242808" y="133139"/>
                    <a:pt x="238897" y="130904"/>
                  </a:cubicBezTo>
                  <a:cubicBezTo>
                    <a:pt x="234985" y="128669"/>
                    <a:pt x="229117" y="128669"/>
                    <a:pt x="225205" y="130904"/>
                  </a:cubicBezTo>
                  <a:cubicBezTo>
                    <a:pt x="221294" y="133139"/>
                    <a:pt x="221294" y="136492"/>
                    <a:pt x="225205" y="138728"/>
                  </a:cubicBezTo>
                  <a:cubicBezTo>
                    <a:pt x="229117" y="140963"/>
                    <a:pt x="234985" y="140963"/>
                    <a:pt x="238897" y="138728"/>
                  </a:cubicBezTo>
                  <a:close/>
                  <a:moveTo>
                    <a:pt x="207323" y="120566"/>
                  </a:moveTo>
                  <a:cubicBezTo>
                    <a:pt x="211235" y="118331"/>
                    <a:pt x="211235" y="114978"/>
                    <a:pt x="207323" y="112742"/>
                  </a:cubicBezTo>
                  <a:cubicBezTo>
                    <a:pt x="203411" y="110507"/>
                    <a:pt x="197544" y="110507"/>
                    <a:pt x="193632" y="112742"/>
                  </a:cubicBezTo>
                  <a:cubicBezTo>
                    <a:pt x="189720" y="114978"/>
                    <a:pt x="189720" y="118331"/>
                    <a:pt x="193632" y="120566"/>
                  </a:cubicBezTo>
                  <a:cubicBezTo>
                    <a:pt x="197544" y="122801"/>
                    <a:pt x="203691" y="122801"/>
                    <a:pt x="207323" y="120566"/>
                  </a:cubicBezTo>
                  <a:close/>
                  <a:moveTo>
                    <a:pt x="176029" y="102404"/>
                  </a:moveTo>
                  <a:cubicBezTo>
                    <a:pt x="179941" y="100169"/>
                    <a:pt x="179941" y="96816"/>
                    <a:pt x="176029" y="94581"/>
                  </a:cubicBezTo>
                  <a:cubicBezTo>
                    <a:pt x="172117" y="92345"/>
                    <a:pt x="166250" y="92345"/>
                    <a:pt x="162338" y="94581"/>
                  </a:cubicBezTo>
                  <a:cubicBezTo>
                    <a:pt x="158426" y="96816"/>
                    <a:pt x="158426" y="100169"/>
                    <a:pt x="162338" y="102404"/>
                  </a:cubicBezTo>
                  <a:cubicBezTo>
                    <a:pt x="165970" y="104639"/>
                    <a:pt x="172117" y="104639"/>
                    <a:pt x="176029" y="102404"/>
                  </a:cubicBezTo>
                  <a:close/>
                  <a:moveTo>
                    <a:pt x="144456" y="84242"/>
                  </a:moveTo>
                  <a:cubicBezTo>
                    <a:pt x="148367" y="82007"/>
                    <a:pt x="148367" y="78654"/>
                    <a:pt x="144456" y="76419"/>
                  </a:cubicBezTo>
                  <a:cubicBezTo>
                    <a:pt x="140544" y="74184"/>
                    <a:pt x="134676" y="74184"/>
                    <a:pt x="130764" y="76419"/>
                  </a:cubicBezTo>
                  <a:cubicBezTo>
                    <a:pt x="126853" y="78654"/>
                    <a:pt x="126853" y="82007"/>
                    <a:pt x="130764" y="84242"/>
                  </a:cubicBezTo>
                  <a:cubicBezTo>
                    <a:pt x="134676" y="86478"/>
                    <a:pt x="140823" y="86478"/>
                    <a:pt x="144456" y="84242"/>
                  </a:cubicBezTo>
                  <a:close/>
                </a:path>
              </a:pathLst>
            </a:custGeom>
            <a:solidFill>
              <a:srgbClr val="4136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8" name="Forma libre 1295">
              <a:extLst>
                <a:ext uri="{FF2B5EF4-FFF2-40B4-BE49-F238E27FC236}">
                  <a16:creationId xmlns:a16="http://schemas.microsoft.com/office/drawing/2014/main" id="{2104721D-9894-4244-BD6F-1E5EB0D2C785}"/>
                </a:ext>
              </a:extLst>
            </p:cNvPr>
            <p:cNvSpPr/>
            <p:nvPr/>
          </p:nvSpPr>
          <p:spPr>
            <a:xfrm>
              <a:off x="1729557" y="4491841"/>
              <a:ext cx="231911" cy="237499"/>
            </a:xfrm>
            <a:custGeom>
              <a:avLst/>
              <a:gdLst>
                <a:gd name="connsiteX0" fmla="*/ 230095 w 231911"/>
                <a:gd name="connsiteY0" fmla="*/ 129856 h 237499"/>
                <a:gd name="connsiteX1" fmla="*/ 9919 w 231911"/>
                <a:gd name="connsiteY1" fmla="*/ 2724 h 237499"/>
                <a:gd name="connsiteX2" fmla="*/ 4610 w 231911"/>
                <a:gd name="connsiteY2" fmla="*/ 2724 h 237499"/>
                <a:gd name="connsiteX3" fmla="*/ 2096 w 231911"/>
                <a:gd name="connsiteY3" fmla="*/ 7195 h 237499"/>
                <a:gd name="connsiteX4" fmla="*/ 2096 w 231911"/>
                <a:gd name="connsiteY4" fmla="*/ 107783 h 237499"/>
                <a:gd name="connsiteX5" fmla="*/ 2096 w 231911"/>
                <a:gd name="connsiteY5" fmla="*/ 108900 h 237499"/>
                <a:gd name="connsiteX6" fmla="*/ 12154 w 231911"/>
                <a:gd name="connsiteY6" fmla="*/ 108900 h 237499"/>
                <a:gd name="connsiteX7" fmla="*/ 12154 w 231911"/>
                <a:gd name="connsiteY7" fmla="*/ 107783 h 237499"/>
                <a:gd name="connsiteX8" fmla="*/ 12154 w 231911"/>
                <a:gd name="connsiteY8" fmla="*/ 16136 h 237499"/>
                <a:gd name="connsiteX9" fmla="*/ 64684 w 231911"/>
                <a:gd name="connsiteY9" fmla="*/ 46592 h 237499"/>
                <a:gd name="connsiteX10" fmla="*/ 64684 w 231911"/>
                <a:gd name="connsiteY10" fmla="*/ 143547 h 237499"/>
                <a:gd name="connsiteX11" fmla="*/ 64963 w 231911"/>
                <a:gd name="connsiteY11" fmla="*/ 145224 h 237499"/>
                <a:gd name="connsiteX12" fmla="*/ 74742 w 231911"/>
                <a:gd name="connsiteY12" fmla="*/ 145224 h 237499"/>
                <a:gd name="connsiteX13" fmla="*/ 75022 w 231911"/>
                <a:gd name="connsiteY13" fmla="*/ 143547 h 237499"/>
                <a:gd name="connsiteX14" fmla="*/ 75022 w 231911"/>
                <a:gd name="connsiteY14" fmla="*/ 52459 h 237499"/>
                <a:gd name="connsiteX15" fmla="*/ 159125 w 231911"/>
                <a:gd name="connsiteY15" fmla="*/ 101077 h 237499"/>
                <a:gd name="connsiteX16" fmla="*/ 159125 w 231911"/>
                <a:gd name="connsiteY16" fmla="*/ 197194 h 237499"/>
                <a:gd name="connsiteX17" fmla="*/ 159963 w 231911"/>
                <a:gd name="connsiteY17" fmla="*/ 199709 h 237499"/>
                <a:gd name="connsiteX18" fmla="*/ 168904 w 231911"/>
                <a:gd name="connsiteY18" fmla="*/ 199709 h 237499"/>
                <a:gd name="connsiteX19" fmla="*/ 169742 w 231911"/>
                <a:gd name="connsiteY19" fmla="*/ 197194 h 237499"/>
                <a:gd name="connsiteX20" fmla="*/ 169742 w 231911"/>
                <a:gd name="connsiteY20" fmla="*/ 106945 h 237499"/>
                <a:gd name="connsiteX21" fmla="*/ 222272 w 231911"/>
                <a:gd name="connsiteY21" fmla="*/ 137400 h 237499"/>
                <a:gd name="connsiteX22" fmla="*/ 222272 w 231911"/>
                <a:gd name="connsiteY22" fmla="*/ 235194 h 237499"/>
                <a:gd name="connsiteX23" fmla="*/ 222272 w 231911"/>
                <a:gd name="connsiteY23" fmla="*/ 236033 h 237499"/>
                <a:gd name="connsiteX24" fmla="*/ 232330 w 231911"/>
                <a:gd name="connsiteY24" fmla="*/ 236033 h 237499"/>
                <a:gd name="connsiteX25" fmla="*/ 232330 w 231911"/>
                <a:gd name="connsiteY25" fmla="*/ 235194 h 237499"/>
                <a:gd name="connsiteX26" fmla="*/ 232330 w 231911"/>
                <a:gd name="connsiteY26" fmla="*/ 134606 h 237499"/>
                <a:gd name="connsiteX27" fmla="*/ 230095 w 231911"/>
                <a:gd name="connsiteY27" fmla="*/ 129856 h 23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1911" h="237499">
                  <a:moveTo>
                    <a:pt x="230095" y="129856"/>
                  </a:moveTo>
                  <a:lnTo>
                    <a:pt x="9919" y="2724"/>
                  </a:lnTo>
                  <a:cubicBezTo>
                    <a:pt x="8243" y="1886"/>
                    <a:pt x="6287" y="1886"/>
                    <a:pt x="4610" y="2724"/>
                  </a:cubicBezTo>
                  <a:cubicBezTo>
                    <a:pt x="2934" y="3562"/>
                    <a:pt x="2096" y="5239"/>
                    <a:pt x="2096" y="7195"/>
                  </a:cubicBezTo>
                  <a:lnTo>
                    <a:pt x="2096" y="107783"/>
                  </a:lnTo>
                  <a:cubicBezTo>
                    <a:pt x="2096" y="108062"/>
                    <a:pt x="2096" y="108621"/>
                    <a:pt x="2096" y="108900"/>
                  </a:cubicBezTo>
                  <a:cubicBezTo>
                    <a:pt x="5169" y="110018"/>
                    <a:pt x="9081" y="110018"/>
                    <a:pt x="12154" y="108900"/>
                  </a:cubicBezTo>
                  <a:cubicBezTo>
                    <a:pt x="12154" y="108621"/>
                    <a:pt x="12154" y="108062"/>
                    <a:pt x="12154" y="107783"/>
                  </a:cubicBezTo>
                  <a:lnTo>
                    <a:pt x="12154" y="16136"/>
                  </a:lnTo>
                  <a:lnTo>
                    <a:pt x="64684" y="46592"/>
                  </a:lnTo>
                  <a:lnTo>
                    <a:pt x="64684" y="143547"/>
                  </a:lnTo>
                  <a:cubicBezTo>
                    <a:pt x="64684" y="144106"/>
                    <a:pt x="64684" y="144665"/>
                    <a:pt x="64963" y="145224"/>
                  </a:cubicBezTo>
                  <a:cubicBezTo>
                    <a:pt x="68037" y="146342"/>
                    <a:pt x="71669" y="146342"/>
                    <a:pt x="74742" y="145224"/>
                  </a:cubicBezTo>
                  <a:cubicBezTo>
                    <a:pt x="75022" y="144665"/>
                    <a:pt x="75022" y="144106"/>
                    <a:pt x="75022" y="143547"/>
                  </a:cubicBezTo>
                  <a:lnTo>
                    <a:pt x="75022" y="52459"/>
                  </a:lnTo>
                  <a:lnTo>
                    <a:pt x="159125" y="101077"/>
                  </a:lnTo>
                  <a:lnTo>
                    <a:pt x="159125" y="197194"/>
                  </a:lnTo>
                  <a:cubicBezTo>
                    <a:pt x="159125" y="198033"/>
                    <a:pt x="159404" y="199150"/>
                    <a:pt x="159963" y="199709"/>
                  </a:cubicBezTo>
                  <a:cubicBezTo>
                    <a:pt x="162757" y="200547"/>
                    <a:pt x="166110" y="200547"/>
                    <a:pt x="168904" y="199709"/>
                  </a:cubicBezTo>
                  <a:cubicBezTo>
                    <a:pt x="169463" y="198871"/>
                    <a:pt x="169742" y="198033"/>
                    <a:pt x="169742" y="197194"/>
                  </a:cubicBezTo>
                  <a:lnTo>
                    <a:pt x="169742" y="106945"/>
                  </a:lnTo>
                  <a:lnTo>
                    <a:pt x="222272" y="137400"/>
                  </a:lnTo>
                  <a:lnTo>
                    <a:pt x="222272" y="235194"/>
                  </a:lnTo>
                  <a:cubicBezTo>
                    <a:pt x="222272" y="235474"/>
                    <a:pt x="222272" y="235753"/>
                    <a:pt x="222272" y="236033"/>
                  </a:cubicBezTo>
                  <a:cubicBezTo>
                    <a:pt x="225345" y="237150"/>
                    <a:pt x="229257" y="237150"/>
                    <a:pt x="232330" y="236033"/>
                  </a:cubicBezTo>
                  <a:cubicBezTo>
                    <a:pt x="232330" y="235753"/>
                    <a:pt x="232330" y="235474"/>
                    <a:pt x="232330" y="235194"/>
                  </a:cubicBezTo>
                  <a:lnTo>
                    <a:pt x="232330" y="134606"/>
                  </a:lnTo>
                  <a:cubicBezTo>
                    <a:pt x="232610" y="132650"/>
                    <a:pt x="231771" y="130695"/>
                    <a:pt x="230095" y="129856"/>
                  </a:cubicBezTo>
                  <a:close/>
                </a:path>
              </a:pathLst>
            </a:custGeom>
            <a:solidFill>
              <a:srgbClr val="5C5C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29" name="Forma libre 1296">
              <a:extLst>
                <a:ext uri="{FF2B5EF4-FFF2-40B4-BE49-F238E27FC236}">
                  <a16:creationId xmlns:a16="http://schemas.microsoft.com/office/drawing/2014/main" id="{D4939BB8-EE53-6444-9EAB-69D7C09098D3}"/>
                </a:ext>
              </a:extLst>
            </p:cNvPr>
            <p:cNvSpPr/>
            <p:nvPr/>
          </p:nvSpPr>
          <p:spPr>
            <a:xfrm>
              <a:off x="1919696" y="4475426"/>
              <a:ext cx="243088" cy="139706"/>
            </a:xfrm>
            <a:custGeom>
              <a:avLst/>
              <a:gdLst>
                <a:gd name="connsiteX0" fmla="*/ 113162 w 243087"/>
                <a:gd name="connsiteY0" fmla="*/ 66081 h 139705"/>
                <a:gd name="connsiteX1" fmla="*/ 113162 w 243087"/>
                <a:gd name="connsiteY1" fmla="*/ 58257 h 139705"/>
                <a:gd name="connsiteX2" fmla="*/ 99470 w 243087"/>
                <a:gd name="connsiteY2" fmla="*/ 58257 h 139705"/>
                <a:gd name="connsiteX3" fmla="*/ 99470 w 243087"/>
                <a:gd name="connsiteY3" fmla="*/ 66081 h 139705"/>
                <a:gd name="connsiteX4" fmla="*/ 113162 w 243087"/>
                <a:gd name="connsiteY4" fmla="*/ 66081 h 139705"/>
                <a:gd name="connsiteX5" fmla="*/ 81588 w 243087"/>
                <a:gd name="connsiteY5" fmla="*/ 47919 h 139705"/>
                <a:gd name="connsiteX6" fmla="*/ 81588 w 243087"/>
                <a:gd name="connsiteY6" fmla="*/ 40095 h 139705"/>
                <a:gd name="connsiteX7" fmla="*/ 67897 w 243087"/>
                <a:gd name="connsiteY7" fmla="*/ 40095 h 139705"/>
                <a:gd name="connsiteX8" fmla="*/ 67897 w 243087"/>
                <a:gd name="connsiteY8" fmla="*/ 47919 h 139705"/>
                <a:gd name="connsiteX9" fmla="*/ 81588 w 243087"/>
                <a:gd name="connsiteY9" fmla="*/ 47919 h 139705"/>
                <a:gd name="connsiteX10" fmla="*/ 50294 w 243087"/>
                <a:gd name="connsiteY10" fmla="*/ 29757 h 139705"/>
                <a:gd name="connsiteX11" fmla="*/ 50294 w 243087"/>
                <a:gd name="connsiteY11" fmla="*/ 21934 h 139705"/>
                <a:gd name="connsiteX12" fmla="*/ 36603 w 243087"/>
                <a:gd name="connsiteY12" fmla="*/ 21934 h 139705"/>
                <a:gd name="connsiteX13" fmla="*/ 36603 w 243087"/>
                <a:gd name="connsiteY13" fmla="*/ 29757 h 139705"/>
                <a:gd name="connsiteX14" fmla="*/ 50294 w 243087"/>
                <a:gd name="connsiteY14" fmla="*/ 29757 h 139705"/>
                <a:gd name="connsiteX15" fmla="*/ 18721 w 243087"/>
                <a:gd name="connsiteY15" fmla="*/ 11596 h 139705"/>
                <a:gd name="connsiteX16" fmla="*/ 18721 w 243087"/>
                <a:gd name="connsiteY16" fmla="*/ 3772 h 139705"/>
                <a:gd name="connsiteX17" fmla="*/ 5029 w 243087"/>
                <a:gd name="connsiteY17" fmla="*/ 3772 h 139705"/>
                <a:gd name="connsiteX18" fmla="*/ 5029 w 243087"/>
                <a:gd name="connsiteY18" fmla="*/ 11596 h 139705"/>
                <a:gd name="connsiteX19" fmla="*/ 18721 w 243087"/>
                <a:gd name="connsiteY19" fmla="*/ 11596 h 139705"/>
                <a:gd name="connsiteX20" fmla="*/ 238897 w 243087"/>
                <a:gd name="connsiteY20" fmla="*/ 138728 h 139705"/>
                <a:gd name="connsiteX21" fmla="*/ 238897 w 243087"/>
                <a:gd name="connsiteY21" fmla="*/ 130904 h 139705"/>
                <a:gd name="connsiteX22" fmla="*/ 225205 w 243087"/>
                <a:gd name="connsiteY22" fmla="*/ 130904 h 139705"/>
                <a:gd name="connsiteX23" fmla="*/ 225205 w 243087"/>
                <a:gd name="connsiteY23" fmla="*/ 138728 h 139705"/>
                <a:gd name="connsiteX24" fmla="*/ 238897 w 243087"/>
                <a:gd name="connsiteY24" fmla="*/ 138728 h 139705"/>
                <a:gd name="connsiteX25" fmla="*/ 207323 w 243087"/>
                <a:gd name="connsiteY25" fmla="*/ 120566 h 139705"/>
                <a:gd name="connsiteX26" fmla="*/ 207323 w 243087"/>
                <a:gd name="connsiteY26" fmla="*/ 112742 h 139705"/>
                <a:gd name="connsiteX27" fmla="*/ 193632 w 243087"/>
                <a:gd name="connsiteY27" fmla="*/ 112742 h 139705"/>
                <a:gd name="connsiteX28" fmla="*/ 193632 w 243087"/>
                <a:gd name="connsiteY28" fmla="*/ 120566 h 139705"/>
                <a:gd name="connsiteX29" fmla="*/ 207323 w 243087"/>
                <a:gd name="connsiteY29" fmla="*/ 120566 h 139705"/>
                <a:gd name="connsiteX30" fmla="*/ 176029 w 243087"/>
                <a:gd name="connsiteY30" fmla="*/ 102404 h 139705"/>
                <a:gd name="connsiteX31" fmla="*/ 176029 w 243087"/>
                <a:gd name="connsiteY31" fmla="*/ 94581 h 139705"/>
                <a:gd name="connsiteX32" fmla="*/ 162338 w 243087"/>
                <a:gd name="connsiteY32" fmla="*/ 94581 h 139705"/>
                <a:gd name="connsiteX33" fmla="*/ 162338 w 243087"/>
                <a:gd name="connsiteY33" fmla="*/ 102404 h 139705"/>
                <a:gd name="connsiteX34" fmla="*/ 176029 w 243087"/>
                <a:gd name="connsiteY34" fmla="*/ 102404 h 139705"/>
                <a:gd name="connsiteX35" fmla="*/ 144456 w 243087"/>
                <a:gd name="connsiteY35" fmla="*/ 84242 h 139705"/>
                <a:gd name="connsiteX36" fmla="*/ 144456 w 243087"/>
                <a:gd name="connsiteY36" fmla="*/ 76419 h 139705"/>
                <a:gd name="connsiteX37" fmla="*/ 130764 w 243087"/>
                <a:gd name="connsiteY37" fmla="*/ 76419 h 139705"/>
                <a:gd name="connsiteX38" fmla="*/ 130764 w 243087"/>
                <a:gd name="connsiteY38" fmla="*/ 84242 h 139705"/>
                <a:gd name="connsiteX39" fmla="*/ 144456 w 243087"/>
                <a:gd name="connsiteY39" fmla="*/ 84242 h 13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43087" h="139705">
                  <a:moveTo>
                    <a:pt x="113162" y="66081"/>
                  </a:moveTo>
                  <a:cubicBezTo>
                    <a:pt x="117073" y="63845"/>
                    <a:pt x="117073" y="60492"/>
                    <a:pt x="113162" y="58257"/>
                  </a:cubicBezTo>
                  <a:cubicBezTo>
                    <a:pt x="109250" y="56022"/>
                    <a:pt x="103382" y="56022"/>
                    <a:pt x="99470" y="58257"/>
                  </a:cubicBezTo>
                  <a:cubicBezTo>
                    <a:pt x="95559" y="60492"/>
                    <a:pt x="95559" y="63845"/>
                    <a:pt x="99470" y="66081"/>
                  </a:cubicBezTo>
                  <a:cubicBezTo>
                    <a:pt x="103103" y="68316"/>
                    <a:pt x="109250" y="68316"/>
                    <a:pt x="113162" y="66081"/>
                  </a:cubicBezTo>
                  <a:close/>
                  <a:moveTo>
                    <a:pt x="81588" y="47919"/>
                  </a:moveTo>
                  <a:cubicBezTo>
                    <a:pt x="85500" y="45684"/>
                    <a:pt x="85500" y="42331"/>
                    <a:pt x="81588" y="40095"/>
                  </a:cubicBezTo>
                  <a:cubicBezTo>
                    <a:pt x="77676" y="37860"/>
                    <a:pt x="71809" y="37860"/>
                    <a:pt x="67897" y="40095"/>
                  </a:cubicBezTo>
                  <a:cubicBezTo>
                    <a:pt x="63985" y="42331"/>
                    <a:pt x="63985" y="45684"/>
                    <a:pt x="67897" y="47919"/>
                  </a:cubicBezTo>
                  <a:cubicBezTo>
                    <a:pt x="71809" y="50154"/>
                    <a:pt x="77956" y="50154"/>
                    <a:pt x="81588" y="47919"/>
                  </a:cubicBezTo>
                  <a:close/>
                  <a:moveTo>
                    <a:pt x="50294" y="29757"/>
                  </a:moveTo>
                  <a:cubicBezTo>
                    <a:pt x="54206" y="27522"/>
                    <a:pt x="54206" y="24169"/>
                    <a:pt x="50294" y="21934"/>
                  </a:cubicBezTo>
                  <a:cubicBezTo>
                    <a:pt x="46382" y="19698"/>
                    <a:pt x="40515" y="19698"/>
                    <a:pt x="36603" y="21934"/>
                  </a:cubicBezTo>
                  <a:cubicBezTo>
                    <a:pt x="32691" y="24169"/>
                    <a:pt x="32691" y="27522"/>
                    <a:pt x="36603" y="29757"/>
                  </a:cubicBezTo>
                  <a:cubicBezTo>
                    <a:pt x="40235" y="31993"/>
                    <a:pt x="46382" y="31993"/>
                    <a:pt x="50294" y="29757"/>
                  </a:cubicBezTo>
                  <a:close/>
                  <a:moveTo>
                    <a:pt x="18721" y="11596"/>
                  </a:moveTo>
                  <a:cubicBezTo>
                    <a:pt x="22632" y="9360"/>
                    <a:pt x="22632" y="6007"/>
                    <a:pt x="18721" y="3772"/>
                  </a:cubicBezTo>
                  <a:cubicBezTo>
                    <a:pt x="14809" y="1537"/>
                    <a:pt x="8941" y="1537"/>
                    <a:pt x="5029" y="3772"/>
                  </a:cubicBezTo>
                  <a:cubicBezTo>
                    <a:pt x="1118" y="6007"/>
                    <a:pt x="1118" y="9360"/>
                    <a:pt x="5029" y="11596"/>
                  </a:cubicBezTo>
                  <a:cubicBezTo>
                    <a:pt x="8941" y="13831"/>
                    <a:pt x="15088" y="13831"/>
                    <a:pt x="18721" y="11596"/>
                  </a:cubicBezTo>
                  <a:close/>
                  <a:moveTo>
                    <a:pt x="238897" y="138728"/>
                  </a:moveTo>
                  <a:cubicBezTo>
                    <a:pt x="242808" y="136492"/>
                    <a:pt x="242808" y="133139"/>
                    <a:pt x="238897" y="130904"/>
                  </a:cubicBezTo>
                  <a:cubicBezTo>
                    <a:pt x="234985" y="128669"/>
                    <a:pt x="229117" y="128669"/>
                    <a:pt x="225205" y="130904"/>
                  </a:cubicBezTo>
                  <a:cubicBezTo>
                    <a:pt x="221294" y="133139"/>
                    <a:pt x="221294" y="136492"/>
                    <a:pt x="225205" y="138728"/>
                  </a:cubicBezTo>
                  <a:cubicBezTo>
                    <a:pt x="228838" y="140963"/>
                    <a:pt x="234985" y="140963"/>
                    <a:pt x="238897" y="138728"/>
                  </a:cubicBezTo>
                  <a:close/>
                  <a:moveTo>
                    <a:pt x="207323" y="120566"/>
                  </a:moveTo>
                  <a:cubicBezTo>
                    <a:pt x="211235" y="118331"/>
                    <a:pt x="211235" y="114978"/>
                    <a:pt x="207323" y="112742"/>
                  </a:cubicBezTo>
                  <a:cubicBezTo>
                    <a:pt x="203411" y="110507"/>
                    <a:pt x="197544" y="110507"/>
                    <a:pt x="193632" y="112742"/>
                  </a:cubicBezTo>
                  <a:cubicBezTo>
                    <a:pt x="189720" y="114978"/>
                    <a:pt x="189720" y="118331"/>
                    <a:pt x="193632" y="120566"/>
                  </a:cubicBezTo>
                  <a:cubicBezTo>
                    <a:pt x="197544" y="122801"/>
                    <a:pt x="203691" y="122801"/>
                    <a:pt x="207323" y="120566"/>
                  </a:cubicBezTo>
                  <a:close/>
                  <a:moveTo>
                    <a:pt x="176029" y="102404"/>
                  </a:moveTo>
                  <a:cubicBezTo>
                    <a:pt x="179941" y="100169"/>
                    <a:pt x="179941" y="96816"/>
                    <a:pt x="176029" y="94581"/>
                  </a:cubicBezTo>
                  <a:cubicBezTo>
                    <a:pt x="172117" y="92345"/>
                    <a:pt x="166250" y="92345"/>
                    <a:pt x="162338" y="94581"/>
                  </a:cubicBezTo>
                  <a:cubicBezTo>
                    <a:pt x="158426" y="96816"/>
                    <a:pt x="158426" y="100169"/>
                    <a:pt x="162338" y="102404"/>
                  </a:cubicBezTo>
                  <a:cubicBezTo>
                    <a:pt x="165970" y="104639"/>
                    <a:pt x="172117" y="104639"/>
                    <a:pt x="176029" y="102404"/>
                  </a:cubicBezTo>
                  <a:close/>
                  <a:moveTo>
                    <a:pt x="144456" y="84242"/>
                  </a:moveTo>
                  <a:cubicBezTo>
                    <a:pt x="148367" y="82007"/>
                    <a:pt x="148367" y="78654"/>
                    <a:pt x="144456" y="76419"/>
                  </a:cubicBezTo>
                  <a:cubicBezTo>
                    <a:pt x="140544" y="74184"/>
                    <a:pt x="134676" y="74184"/>
                    <a:pt x="130764" y="76419"/>
                  </a:cubicBezTo>
                  <a:cubicBezTo>
                    <a:pt x="126853" y="78654"/>
                    <a:pt x="126853" y="82007"/>
                    <a:pt x="130764" y="84242"/>
                  </a:cubicBezTo>
                  <a:cubicBezTo>
                    <a:pt x="134676" y="86478"/>
                    <a:pt x="140823" y="86478"/>
                    <a:pt x="144456" y="84242"/>
                  </a:cubicBezTo>
                  <a:close/>
                </a:path>
              </a:pathLst>
            </a:custGeom>
            <a:solidFill>
              <a:srgbClr val="4136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0" name="Forma libre 1297">
              <a:extLst>
                <a:ext uri="{FF2B5EF4-FFF2-40B4-BE49-F238E27FC236}">
                  <a16:creationId xmlns:a16="http://schemas.microsoft.com/office/drawing/2014/main" id="{C52D5A3B-4445-FC40-BF2B-56C15DFC69E9}"/>
                </a:ext>
              </a:extLst>
            </p:cNvPr>
            <p:cNvSpPr/>
            <p:nvPr/>
          </p:nvSpPr>
          <p:spPr>
            <a:xfrm>
              <a:off x="1924307" y="4378959"/>
              <a:ext cx="231911" cy="237499"/>
            </a:xfrm>
            <a:custGeom>
              <a:avLst/>
              <a:gdLst>
                <a:gd name="connsiteX0" fmla="*/ 230095 w 231911"/>
                <a:gd name="connsiteY0" fmla="*/ 129856 h 237499"/>
                <a:gd name="connsiteX1" fmla="*/ 9919 w 231911"/>
                <a:gd name="connsiteY1" fmla="*/ 2724 h 237499"/>
                <a:gd name="connsiteX2" fmla="*/ 4610 w 231911"/>
                <a:gd name="connsiteY2" fmla="*/ 2724 h 237499"/>
                <a:gd name="connsiteX3" fmla="*/ 2096 w 231911"/>
                <a:gd name="connsiteY3" fmla="*/ 7195 h 237499"/>
                <a:gd name="connsiteX4" fmla="*/ 2096 w 231911"/>
                <a:gd name="connsiteY4" fmla="*/ 107783 h 237499"/>
                <a:gd name="connsiteX5" fmla="*/ 2096 w 231911"/>
                <a:gd name="connsiteY5" fmla="*/ 108901 h 237499"/>
                <a:gd name="connsiteX6" fmla="*/ 12154 w 231911"/>
                <a:gd name="connsiteY6" fmla="*/ 108901 h 237499"/>
                <a:gd name="connsiteX7" fmla="*/ 12154 w 231911"/>
                <a:gd name="connsiteY7" fmla="*/ 107783 h 237499"/>
                <a:gd name="connsiteX8" fmla="*/ 12154 w 231911"/>
                <a:gd name="connsiteY8" fmla="*/ 16136 h 237499"/>
                <a:gd name="connsiteX9" fmla="*/ 64684 w 231911"/>
                <a:gd name="connsiteY9" fmla="*/ 46592 h 237499"/>
                <a:gd name="connsiteX10" fmla="*/ 64684 w 231911"/>
                <a:gd name="connsiteY10" fmla="*/ 143547 h 237499"/>
                <a:gd name="connsiteX11" fmla="*/ 64963 w 231911"/>
                <a:gd name="connsiteY11" fmla="*/ 145224 h 237499"/>
                <a:gd name="connsiteX12" fmla="*/ 74742 w 231911"/>
                <a:gd name="connsiteY12" fmla="*/ 145224 h 237499"/>
                <a:gd name="connsiteX13" fmla="*/ 75022 w 231911"/>
                <a:gd name="connsiteY13" fmla="*/ 143547 h 237499"/>
                <a:gd name="connsiteX14" fmla="*/ 75022 w 231911"/>
                <a:gd name="connsiteY14" fmla="*/ 52459 h 237499"/>
                <a:gd name="connsiteX15" fmla="*/ 159125 w 231911"/>
                <a:gd name="connsiteY15" fmla="*/ 101077 h 237499"/>
                <a:gd name="connsiteX16" fmla="*/ 159125 w 231911"/>
                <a:gd name="connsiteY16" fmla="*/ 197194 h 237499"/>
                <a:gd name="connsiteX17" fmla="*/ 159963 w 231911"/>
                <a:gd name="connsiteY17" fmla="*/ 199709 h 237499"/>
                <a:gd name="connsiteX18" fmla="*/ 168904 w 231911"/>
                <a:gd name="connsiteY18" fmla="*/ 199709 h 237499"/>
                <a:gd name="connsiteX19" fmla="*/ 169742 w 231911"/>
                <a:gd name="connsiteY19" fmla="*/ 197194 h 237499"/>
                <a:gd name="connsiteX20" fmla="*/ 169742 w 231911"/>
                <a:gd name="connsiteY20" fmla="*/ 106945 h 237499"/>
                <a:gd name="connsiteX21" fmla="*/ 222272 w 231911"/>
                <a:gd name="connsiteY21" fmla="*/ 137400 h 237499"/>
                <a:gd name="connsiteX22" fmla="*/ 222272 w 231911"/>
                <a:gd name="connsiteY22" fmla="*/ 235194 h 237499"/>
                <a:gd name="connsiteX23" fmla="*/ 222272 w 231911"/>
                <a:gd name="connsiteY23" fmla="*/ 236033 h 237499"/>
                <a:gd name="connsiteX24" fmla="*/ 232330 w 231911"/>
                <a:gd name="connsiteY24" fmla="*/ 236033 h 237499"/>
                <a:gd name="connsiteX25" fmla="*/ 232330 w 231911"/>
                <a:gd name="connsiteY25" fmla="*/ 235194 h 237499"/>
                <a:gd name="connsiteX26" fmla="*/ 232330 w 231911"/>
                <a:gd name="connsiteY26" fmla="*/ 134606 h 237499"/>
                <a:gd name="connsiteX27" fmla="*/ 230095 w 231911"/>
                <a:gd name="connsiteY27" fmla="*/ 129856 h 23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1911" h="237499">
                  <a:moveTo>
                    <a:pt x="230095" y="129856"/>
                  </a:moveTo>
                  <a:lnTo>
                    <a:pt x="9919" y="2724"/>
                  </a:lnTo>
                  <a:cubicBezTo>
                    <a:pt x="8243" y="1886"/>
                    <a:pt x="6287" y="1886"/>
                    <a:pt x="4610" y="2724"/>
                  </a:cubicBezTo>
                  <a:cubicBezTo>
                    <a:pt x="2934" y="3562"/>
                    <a:pt x="2096" y="5239"/>
                    <a:pt x="2096" y="7195"/>
                  </a:cubicBezTo>
                  <a:lnTo>
                    <a:pt x="2096" y="107783"/>
                  </a:lnTo>
                  <a:cubicBezTo>
                    <a:pt x="2096" y="108062"/>
                    <a:pt x="2096" y="108621"/>
                    <a:pt x="2096" y="108901"/>
                  </a:cubicBezTo>
                  <a:cubicBezTo>
                    <a:pt x="5169" y="110018"/>
                    <a:pt x="9081" y="110018"/>
                    <a:pt x="12154" y="108901"/>
                  </a:cubicBezTo>
                  <a:cubicBezTo>
                    <a:pt x="12154" y="108621"/>
                    <a:pt x="12154" y="108062"/>
                    <a:pt x="12154" y="107783"/>
                  </a:cubicBezTo>
                  <a:lnTo>
                    <a:pt x="12154" y="16136"/>
                  </a:lnTo>
                  <a:lnTo>
                    <a:pt x="64684" y="46592"/>
                  </a:lnTo>
                  <a:lnTo>
                    <a:pt x="64684" y="143547"/>
                  </a:lnTo>
                  <a:cubicBezTo>
                    <a:pt x="64684" y="144106"/>
                    <a:pt x="64684" y="144665"/>
                    <a:pt x="64963" y="145224"/>
                  </a:cubicBezTo>
                  <a:cubicBezTo>
                    <a:pt x="68037" y="146342"/>
                    <a:pt x="71669" y="146342"/>
                    <a:pt x="74742" y="145224"/>
                  </a:cubicBezTo>
                  <a:cubicBezTo>
                    <a:pt x="75022" y="144665"/>
                    <a:pt x="75022" y="144106"/>
                    <a:pt x="75022" y="143547"/>
                  </a:cubicBezTo>
                  <a:lnTo>
                    <a:pt x="75022" y="52459"/>
                  </a:lnTo>
                  <a:lnTo>
                    <a:pt x="159125" y="101077"/>
                  </a:lnTo>
                  <a:lnTo>
                    <a:pt x="159125" y="197194"/>
                  </a:lnTo>
                  <a:cubicBezTo>
                    <a:pt x="159125" y="198033"/>
                    <a:pt x="159404" y="199150"/>
                    <a:pt x="159963" y="199709"/>
                  </a:cubicBezTo>
                  <a:cubicBezTo>
                    <a:pt x="162757" y="200547"/>
                    <a:pt x="166110" y="200547"/>
                    <a:pt x="168904" y="199709"/>
                  </a:cubicBezTo>
                  <a:cubicBezTo>
                    <a:pt x="169463" y="198871"/>
                    <a:pt x="169742" y="198033"/>
                    <a:pt x="169742" y="197194"/>
                  </a:cubicBezTo>
                  <a:lnTo>
                    <a:pt x="169742" y="106945"/>
                  </a:lnTo>
                  <a:lnTo>
                    <a:pt x="222272" y="137400"/>
                  </a:lnTo>
                  <a:lnTo>
                    <a:pt x="222272" y="235194"/>
                  </a:lnTo>
                  <a:cubicBezTo>
                    <a:pt x="222272" y="235474"/>
                    <a:pt x="222272" y="235753"/>
                    <a:pt x="222272" y="236033"/>
                  </a:cubicBezTo>
                  <a:cubicBezTo>
                    <a:pt x="225345" y="237150"/>
                    <a:pt x="229257" y="237150"/>
                    <a:pt x="232330" y="236033"/>
                  </a:cubicBezTo>
                  <a:cubicBezTo>
                    <a:pt x="232330" y="235753"/>
                    <a:pt x="232330" y="235474"/>
                    <a:pt x="232330" y="235194"/>
                  </a:cubicBezTo>
                  <a:lnTo>
                    <a:pt x="232330" y="134606"/>
                  </a:lnTo>
                  <a:cubicBezTo>
                    <a:pt x="232610" y="132650"/>
                    <a:pt x="231772" y="130695"/>
                    <a:pt x="230095" y="129856"/>
                  </a:cubicBezTo>
                  <a:close/>
                </a:path>
              </a:pathLst>
            </a:custGeom>
            <a:solidFill>
              <a:srgbClr val="5C5C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1" name="Forma libre 1298">
              <a:extLst>
                <a:ext uri="{FF2B5EF4-FFF2-40B4-BE49-F238E27FC236}">
                  <a16:creationId xmlns:a16="http://schemas.microsoft.com/office/drawing/2014/main" id="{DF9E1573-9C0D-D149-BBD6-E8C34A498A1A}"/>
                </a:ext>
              </a:extLst>
            </p:cNvPr>
            <p:cNvSpPr/>
            <p:nvPr/>
          </p:nvSpPr>
          <p:spPr>
            <a:xfrm>
              <a:off x="1657770" y="3912032"/>
              <a:ext cx="226323" cy="131323"/>
            </a:xfrm>
            <a:custGeom>
              <a:avLst/>
              <a:gdLst>
                <a:gd name="connsiteX0" fmla="*/ 221132 w 226323"/>
                <a:gd name="connsiteY0" fmla="*/ 74005 h 131323"/>
                <a:gd name="connsiteX1" fmla="*/ 126692 w 226323"/>
                <a:gd name="connsiteY1" fmla="*/ 128770 h 131323"/>
                <a:gd name="connsiteX2" fmla="*/ 99589 w 226323"/>
                <a:gd name="connsiteY2" fmla="*/ 127652 h 131323"/>
                <a:gd name="connsiteX3" fmla="*/ 8780 w 226323"/>
                <a:gd name="connsiteY3" fmla="*/ 75123 h 131323"/>
                <a:gd name="connsiteX4" fmla="*/ 6824 w 226323"/>
                <a:gd name="connsiteY4" fmla="*/ 59476 h 131323"/>
                <a:gd name="connsiteX5" fmla="*/ 101545 w 226323"/>
                <a:gd name="connsiteY5" fmla="*/ 4711 h 131323"/>
                <a:gd name="connsiteX6" fmla="*/ 128647 w 226323"/>
                <a:gd name="connsiteY6" fmla="*/ 5829 h 131323"/>
                <a:gd name="connsiteX7" fmla="*/ 219456 w 226323"/>
                <a:gd name="connsiteY7" fmla="*/ 58358 h 131323"/>
                <a:gd name="connsiteX8" fmla="*/ 221132 w 226323"/>
                <a:gd name="connsiteY8" fmla="*/ 74005 h 13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323" h="131323">
                  <a:moveTo>
                    <a:pt x="221132" y="74005"/>
                  </a:moveTo>
                  <a:lnTo>
                    <a:pt x="126692" y="128770"/>
                  </a:lnTo>
                  <a:cubicBezTo>
                    <a:pt x="119706" y="132682"/>
                    <a:pt x="107692" y="132123"/>
                    <a:pt x="99589" y="127652"/>
                  </a:cubicBezTo>
                  <a:lnTo>
                    <a:pt x="8780" y="75123"/>
                  </a:lnTo>
                  <a:cubicBezTo>
                    <a:pt x="677" y="70653"/>
                    <a:pt x="-161" y="63388"/>
                    <a:pt x="6824" y="59476"/>
                  </a:cubicBezTo>
                  <a:lnTo>
                    <a:pt x="101545" y="4711"/>
                  </a:lnTo>
                  <a:cubicBezTo>
                    <a:pt x="108530" y="800"/>
                    <a:pt x="120544" y="1359"/>
                    <a:pt x="128647" y="5829"/>
                  </a:cubicBezTo>
                  <a:lnTo>
                    <a:pt x="219456" y="58358"/>
                  </a:lnTo>
                  <a:cubicBezTo>
                    <a:pt x="227280" y="63108"/>
                    <a:pt x="228118" y="70094"/>
                    <a:pt x="221132" y="74005"/>
                  </a:cubicBezTo>
                  <a:close/>
                </a:path>
              </a:pathLst>
            </a:custGeom>
            <a:solidFill>
              <a:srgbClr val="D9BE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2" name="Forma libre 1299">
              <a:extLst>
                <a:ext uri="{FF2B5EF4-FFF2-40B4-BE49-F238E27FC236}">
                  <a16:creationId xmlns:a16="http://schemas.microsoft.com/office/drawing/2014/main" id="{0927FB97-F032-C74A-9F44-99EADA1390EE}"/>
                </a:ext>
              </a:extLst>
            </p:cNvPr>
            <p:cNvSpPr/>
            <p:nvPr/>
          </p:nvSpPr>
          <p:spPr>
            <a:xfrm>
              <a:off x="1769792" y="3978353"/>
              <a:ext cx="114559" cy="413528"/>
            </a:xfrm>
            <a:custGeom>
              <a:avLst/>
              <a:gdLst>
                <a:gd name="connsiteX0" fmla="*/ 113860 w 114558"/>
                <a:gd name="connsiteY0" fmla="*/ 348007 h 413528"/>
                <a:gd name="connsiteX1" fmla="*/ 113860 w 114558"/>
                <a:gd name="connsiteY1" fmla="*/ 2096 h 413528"/>
                <a:gd name="connsiteX2" fmla="*/ 113860 w 114558"/>
                <a:gd name="connsiteY2" fmla="*/ 2096 h 413528"/>
                <a:gd name="connsiteX3" fmla="*/ 113860 w 114558"/>
                <a:gd name="connsiteY3" fmla="*/ 2096 h 413528"/>
                <a:gd name="connsiteX4" fmla="*/ 109389 w 114558"/>
                <a:gd name="connsiteY4" fmla="*/ 7684 h 413528"/>
                <a:gd name="connsiteX5" fmla="*/ 14669 w 114558"/>
                <a:gd name="connsiteY5" fmla="*/ 62448 h 413528"/>
                <a:gd name="connsiteX6" fmla="*/ 2096 w 114558"/>
                <a:gd name="connsiteY6" fmla="*/ 64963 h 413528"/>
                <a:gd name="connsiteX7" fmla="*/ 2096 w 114558"/>
                <a:gd name="connsiteY7" fmla="*/ 413109 h 413528"/>
                <a:gd name="connsiteX8" fmla="*/ 14669 w 114558"/>
                <a:gd name="connsiteY8" fmla="*/ 410595 h 413528"/>
                <a:gd name="connsiteX9" fmla="*/ 109389 w 114558"/>
                <a:gd name="connsiteY9" fmla="*/ 355830 h 413528"/>
                <a:gd name="connsiteX10" fmla="*/ 113860 w 114558"/>
                <a:gd name="connsiteY10" fmla="*/ 348007 h 413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58" h="413528">
                  <a:moveTo>
                    <a:pt x="113860" y="348007"/>
                  </a:moveTo>
                  <a:lnTo>
                    <a:pt x="113860" y="2096"/>
                  </a:lnTo>
                  <a:cubicBezTo>
                    <a:pt x="113860" y="2096"/>
                    <a:pt x="113860" y="2096"/>
                    <a:pt x="113860" y="2096"/>
                  </a:cubicBezTo>
                  <a:cubicBezTo>
                    <a:pt x="113860" y="2096"/>
                    <a:pt x="113860" y="2096"/>
                    <a:pt x="113860" y="2096"/>
                  </a:cubicBezTo>
                  <a:cubicBezTo>
                    <a:pt x="113301" y="4051"/>
                    <a:pt x="111904" y="6007"/>
                    <a:pt x="109389" y="7684"/>
                  </a:cubicBezTo>
                  <a:lnTo>
                    <a:pt x="14669" y="62448"/>
                  </a:lnTo>
                  <a:cubicBezTo>
                    <a:pt x="11316" y="64404"/>
                    <a:pt x="6846" y="65243"/>
                    <a:pt x="2096" y="64963"/>
                  </a:cubicBezTo>
                  <a:lnTo>
                    <a:pt x="2096" y="413109"/>
                  </a:lnTo>
                  <a:cubicBezTo>
                    <a:pt x="6846" y="413109"/>
                    <a:pt x="11316" y="412271"/>
                    <a:pt x="14669" y="410595"/>
                  </a:cubicBezTo>
                  <a:lnTo>
                    <a:pt x="109389" y="355830"/>
                  </a:lnTo>
                  <a:cubicBezTo>
                    <a:pt x="112742" y="353874"/>
                    <a:pt x="114419" y="350801"/>
                    <a:pt x="113860" y="348007"/>
                  </a:cubicBezTo>
                  <a:close/>
                </a:path>
              </a:pathLst>
            </a:custGeom>
            <a:solidFill>
              <a:srgbClr val="DE85B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3" name="Forma libre 1300">
              <a:extLst>
                <a:ext uri="{FF2B5EF4-FFF2-40B4-BE49-F238E27FC236}">
                  <a16:creationId xmlns:a16="http://schemas.microsoft.com/office/drawing/2014/main" id="{5BFD326D-61DE-1747-9B2D-9270BB786E83}"/>
                </a:ext>
              </a:extLst>
            </p:cNvPr>
            <p:cNvSpPr/>
            <p:nvPr/>
          </p:nvSpPr>
          <p:spPr>
            <a:xfrm>
              <a:off x="1657856" y="3977515"/>
              <a:ext cx="114559" cy="416323"/>
            </a:xfrm>
            <a:custGeom>
              <a:avLst/>
              <a:gdLst>
                <a:gd name="connsiteX0" fmla="*/ 99503 w 114558"/>
                <a:gd name="connsiteY0" fmla="*/ 62169 h 416322"/>
                <a:gd name="connsiteX1" fmla="*/ 8694 w 114558"/>
                <a:gd name="connsiteY1" fmla="*/ 9640 h 416322"/>
                <a:gd name="connsiteX2" fmla="*/ 2268 w 114558"/>
                <a:gd name="connsiteY2" fmla="*/ 2096 h 416322"/>
                <a:gd name="connsiteX3" fmla="*/ 2268 w 114558"/>
                <a:gd name="connsiteY3" fmla="*/ 347727 h 416322"/>
                <a:gd name="connsiteX4" fmla="*/ 8694 w 114558"/>
                <a:gd name="connsiteY4" fmla="*/ 357786 h 416322"/>
                <a:gd name="connsiteX5" fmla="*/ 99503 w 114558"/>
                <a:gd name="connsiteY5" fmla="*/ 410315 h 416322"/>
                <a:gd name="connsiteX6" fmla="*/ 114032 w 114558"/>
                <a:gd name="connsiteY6" fmla="*/ 414227 h 416322"/>
                <a:gd name="connsiteX7" fmla="*/ 114032 w 114558"/>
                <a:gd name="connsiteY7" fmla="*/ 65801 h 416322"/>
                <a:gd name="connsiteX8" fmla="*/ 99503 w 114558"/>
                <a:gd name="connsiteY8" fmla="*/ 62169 h 41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58" h="416322">
                  <a:moveTo>
                    <a:pt x="99503" y="62169"/>
                  </a:moveTo>
                  <a:lnTo>
                    <a:pt x="8694" y="9640"/>
                  </a:lnTo>
                  <a:cubicBezTo>
                    <a:pt x="4782" y="7404"/>
                    <a:pt x="2827" y="4610"/>
                    <a:pt x="2268" y="2096"/>
                  </a:cubicBezTo>
                  <a:lnTo>
                    <a:pt x="2268" y="347727"/>
                  </a:lnTo>
                  <a:cubicBezTo>
                    <a:pt x="1430" y="351080"/>
                    <a:pt x="3665" y="354992"/>
                    <a:pt x="8694" y="357786"/>
                  </a:cubicBezTo>
                  <a:lnTo>
                    <a:pt x="99503" y="410315"/>
                  </a:lnTo>
                  <a:cubicBezTo>
                    <a:pt x="103694" y="412830"/>
                    <a:pt x="109003" y="413948"/>
                    <a:pt x="114032" y="414227"/>
                  </a:cubicBezTo>
                  <a:lnTo>
                    <a:pt x="114032" y="65801"/>
                  </a:lnTo>
                  <a:cubicBezTo>
                    <a:pt x="108723" y="65801"/>
                    <a:pt x="103694" y="64404"/>
                    <a:pt x="99503" y="62169"/>
                  </a:cubicBezTo>
                  <a:close/>
                </a:path>
              </a:pathLst>
            </a:custGeom>
            <a:solidFill>
              <a:srgbClr val="8DC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4" name="Forma libre 1301">
              <a:extLst>
                <a:ext uri="{FF2B5EF4-FFF2-40B4-BE49-F238E27FC236}">
                  <a16:creationId xmlns:a16="http://schemas.microsoft.com/office/drawing/2014/main" id="{4444DDA2-5479-CF41-B0C4-D6A875C220C8}"/>
                </a:ext>
              </a:extLst>
            </p:cNvPr>
            <p:cNvSpPr/>
            <p:nvPr/>
          </p:nvSpPr>
          <p:spPr>
            <a:xfrm>
              <a:off x="1657856" y="3977515"/>
              <a:ext cx="114559" cy="416323"/>
            </a:xfrm>
            <a:custGeom>
              <a:avLst/>
              <a:gdLst>
                <a:gd name="connsiteX0" fmla="*/ 99503 w 114558"/>
                <a:gd name="connsiteY0" fmla="*/ 62169 h 416322"/>
                <a:gd name="connsiteX1" fmla="*/ 8694 w 114558"/>
                <a:gd name="connsiteY1" fmla="*/ 9640 h 416322"/>
                <a:gd name="connsiteX2" fmla="*/ 2268 w 114558"/>
                <a:gd name="connsiteY2" fmla="*/ 2096 h 416322"/>
                <a:gd name="connsiteX3" fmla="*/ 2268 w 114558"/>
                <a:gd name="connsiteY3" fmla="*/ 347727 h 416322"/>
                <a:gd name="connsiteX4" fmla="*/ 8694 w 114558"/>
                <a:gd name="connsiteY4" fmla="*/ 357786 h 416322"/>
                <a:gd name="connsiteX5" fmla="*/ 99503 w 114558"/>
                <a:gd name="connsiteY5" fmla="*/ 410315 h 416322"/>
                <a:gd name="connsiteX6" fmla="*/ 114032 w 114558"/>
                <a:gd name="connsiteY6" fmla="*/ 414227 h 416322"/>
                <a:gd name="connsiteX7" fmla="*/ 114032 w 114558"/>
                <a:gd name="connsiteY7" fmla="*/ 65801 h 416322"/>
                <a:gd name="connsiteX8" fmla="*/ 99503 w 114558"/>
                <a:gd name="connsiteY8" fmla="*/ 62169 h 41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58" h="416322">
                  <a:moveTo>
                    <a:pt x="99503" y="62169"/>
                  </a:moveTo>
                  <a:lnTo>
                    <a:pt x="8694" y="9640"/>
                  </a:lnTo>
                  <a:cubicBezTo>
                    <a:pt x="4782" y="7404"/>
                    <a:pt x="2827" y="4610"/>
                    <a:pt x="2268" y="2096"/>
                  </a:cubicBezTo>
                  <a:lnTo>
                    <a:pt x="2268" y="347727"/>
                  </a:lnTo>
                  <a:cubicBezTo>
                    <a:pt x="1430" y="351080"/>
                    <a:pt x="3665" y="354992"/>
                    <a:pt x="8694" y="357786"/>
                  </a:cubicBezTo>
                  <a:lnTo>
                    <a:pt x="99503" y="410315"/>
                  </a:lnTo>
                  <a:cubicBezTo>
                    <a:pt x="103694" y="412830"/>
                    <a:pt x="109003" y="413948"/>
                    <a:pt x="114032" y="414227"/>
                  </a:cubicBezTo>
                  <a:lnTo>
                    <a:pt x="114032" y="65801"/>
                  </a:lnTo>
                  <a:cubicBezTo>
                    <a:pt x="108723" y="65801"/>
                    <a:pt x="103694" y="64404"/>
                    <a:pt x="99503" y="62169"/>
                  </a:cubicBezTo>
                  <a:close/>
                </a:path>
              </a:pathLst>
            </a:custGeom>
            <a:solidFill>
              <a:srgbClr val="9843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5" name="Forma libre 1302">
              <a:extLst>
                <a:ext uri="{FF2B5EF4-FFF2-40B4-BE49-F238E27FC236}">
                  <a16:creationId xmlns:a16="http://schemas.microsoft.com/office/drawing/2014/main" id="{ED7FBCAD-D52F-2442-8FCC-5731FC6BA2DA}"/>
                </a:ext>
              </a:extLst>
            </p:cNvPr>
            <p:cNvSpPr/>
            <p:nvPr/>
          </p:nvSpPr>
          <p:spPr>
            <a:xfrm>
              <a:off x="1508285" y="4117958"/>
              <a:ext cx="226323" cy="131323"/>
            </a:xfrm>
            <a:custGeom>
              <a:avLst/>
              <a:gdLst>
                <a:gd name="connsiteX0" fmla="*/ 221412 w 226323"/>
                <a:gd name="connsiteY0" fmla="*/ 74005 h 131323"/>
                <a:gd name="connsiteX1" fmla="*/ 126692 w 226323"/>
                <a:gd name="connsiteY1" fmla="*/ 128770 h 131323"/>
                <a:gd name="connsiteX2" fmla="*/ 99589 w 226323"/>
                <a:gd name="connsiteY2" fmla="*/ 127652 h 131323"/>
                <a:gd name="connsiteX3" fmla="*/ 8780 w 226323"/>
                <a:gd name="connsiteY3" fmla="*/ 75123 h 131323"/>
                <a:gd name="connsiteX4" fmla="*/ 6824 w 226323"/>
                <a:gd name="connsiteY4" fmla="*/ 59476 h 131323"/>
                <a:gd name="connsiteX5" fmla="*/ 101545 w 226323"/>
                <a:gd name="connsiteY5" fmla="*/ 4711 h 131323"/>
                <a:gd name="connsiteX6" fmla="*/ 128647 w 226323"/>
                <a:gd name="connsiteY6" fmla="*/ 5829 h 131323"/>
                <a:gd name="connsiteX7" fmla="*/ 219456 w 226323"/>
                <a:gd name="connsiteY7" fmla="*/ 58358 h 131323"/>
                <a:gd name="connsiteX8" fmla="*/ 221412 w 226323"/>
                <a:gd name="connsiteY8" fmla="*/ 74005 h 13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323" h="131323">
                  <a:moveTo>
                    <a:pt x="221412" y="74005"/>
                  </a:moveTo>
                  <a:lnTo>
                    <a:pt x="126692" y="128770"/>
                  </a:lnTo>
                  <a:cubicBezTo>
                    <a:pt x="119706" y="132682"/>
                    <a:pt x="107692" y="132123"/>
                    <a:pt x="99589" y="127652"/>
                  </a:cubicBezTo>
                  <a:lnTo>
                    <a:pt x="8780" y="75123"/>
                  </a:lnTo>
                  <a:cubicBezTo>
                    <a:pt x="677" y="70653"/>
                    <a:pt x="-161" y="63388"/>
                    <a:pt x="6824" y="59476"/>
                  </a:cubicBezTo>
                  <a:lnTo>
                    <a:pt x="101545" y="4711"/>
                  </a:lnTo>
                  <a:cubicBezTo>
                    <a:pt x="108530" y="800"/>
                    <a:pt x="120545" y="1359"/>
                    <a:pt x="128647" y="5829"/>
                  </a:cubicBezTo>
                  <a:lnTo>
                    <a:pt x="219456" y="58358"/>
                  </a:lnTo>
                  <a:cubicBezTo>
                    <a:pt x="227559" y="63108"/>
                    <a:pt x="228397" y="70094"/>
                    <a:pt x="221412" y="74005"/>
                  </a:cubicBezTo>
                  <a:close/>
                </a:path>
              </a:pathLst>
            </a:custGeom>
            <a:solidFill>
              <a:srgbClr val="68C1B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6" name="Forma libre 1303">
              <a:extLst>
                <a:ext uri="{FF2B5EF4-FFF2-40B4-BE49-F238E27FC236}">
                  <a16:creationId xmlns:a16="http://schemas.microsoft.com/office/drawing/2014/main" id="{CA8DF7EC-C9BA-1442-9211-50DF929348A9}"/>
                </a:ext>
              </a:extLst>
            </p:cNvPr>
            <p:cNvSpPr/>
            <p:nvPr/>
          </p:nvSpPr>
          <p:spPr>
            <a:xfrm>
              <a:off x="1620307" y="4184279"/>
              <a:ext cx="114559" cy="293382"/>
            </a:xfrm>
            <a:custGeom>
              <a:avLst/>
              <a:gdLst>
                <a:gd name="connsiteX0" fmla="*/ 113860 w 114558"/>
                <a:gd name="connsiteY0" fmla="*/ 227860 h 293381"/>
                <a:gd name="connsiteX1" fmla="*/ 113860 w 114558"/>
                <a:gd name="connsiteY1" fmla="*/ 2096 h 293381"/>
                <a:gd name="connsiteX2" fmla="*/ 113860 w 114558"/>
                <a:gd name="connsiteY2" fmla="*/ 2096 h 293381"/>
                <a:gd name="connsiteX3" fmla="*/ 113860 w 114558"/>
                <a:gd name="connsiteY3" fmla="*/ 2096 h 293381"/>
                <a:gd name="connsiteX4" fmla="*/ 109389 w 114558"/>
                <a:gd name="connsiteY4" fmla="*/ 7684 h 293381"/>
                <a:gd name="connsiteX5" fmla="*/ 14669 w 114558"/>
                <a:gd name="connsiteY5" fmla="*/ 62448 h 293381"/>
                <a:gd name="connsiteX6" fmla="*/ 2096 w 114558"/>
                <a:gd name="connsiteY6" fmla="*/ 64963 h 293381"/>
                <a:gd name="connsiteX7" fmla="*/ 2096 w 114558"/>
                <a:gd name="connsiteY7" fmla="*/ 292963 h 293381"/>
                <a:gd name="connsiteX8" fmla="*/ 14669 w 114558"/>
                <a:gd name="connsiteY8" fmla="*/ 290448 h 293381"/>
                <a:gd name="connsiteX9" fmla="*/ 109389 w 114558"/>
                <a:gd name="connsiteY9" fmla="*/ 235683 h 293381"/>
                <a:gd name="connsiteX10" fmla="*/ 113860 w 114558"/>
                <a:gd name="connsiteY10" fmla="*/ 227860 h 293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58" h="293381">
                  <a:moveTo>
                    <a:pt x="113860" y="227860"/>
                  </a:moveTo>
                  <a:lnTo>
                    <a:pt x="113860" y="2096"/>
                  </a:lnTo>
                  <a:cubicBezTo>
                    <a:pt x="113860" y="2096"/>
                    <a:pt x="113860" y="2096"/>
                    <a:pt x="113860" y="2096"/>
                  </a:cubicBezTo>
                  <a:cubicBezTo>
                    <a:pt x="113860" y="2096"/>
                    <a:pt x="113860" y="2096"/>
                    <a:pt x="113860" y="2096"/>
                  </a:cubicBezTo>
                  <a:cubicBezTo>
                    <a:pt x="113301" y="4051"/>
                    <a:pt x="111904" y="6007"/>
                    <a:pt x="109389" y="7684"/>
                  </a:cubicBezTo>
                  <a:lnTo>
                    <a:pt x="14669" y="62448"/>
                  </a:lnTo>
                  <a:cubicBezTo>
                    <a:pt x="11316" y="64404"/>
                    <a:pt x="6846" y="65242"/>
                    <a:pt x="2096" y="64963"/>
                  </a:cubicBezTo>
                  <a:lnTo>
                    <a:pt x="2096" y="292963"/>
                  </a:lnTo>
                  <a:cubicBezTo>
                    <a:pt x="6846" y="292963"/>
                    <a:pt x="11316" y="292124"/>
                    <a:pt x="14669" y="290448"/>
                  </a:cubicBezTo>
                  <a:lnTo>
                    <a:pt x="109389" y="235683"/>
                  </a:lnTo>
                  <a:cubicBezTo>
                    <a:pt x="113022" y="233727"/>
                    <a:pt x="114419" y="230933"/>
                    <a:pt x="113860" y="227860"/>
                  </a:cubicBezTo>
                  <a:close/>
                </a:path>
              </a:pathLst>
            </a:custGeom>
            <a:solidFill>
              <a:srgbClr val="13B1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7" name="Forma libre 1304">
              <a:extLst>
                <a:ext uri="{FF2B5EF4-FFF2-40B4-BE49-F238E27FC236}">
                  <a16:creationId xmlns:a16="http://schemas.microsoft.com/office/drawing/2014/main" id="{043A9066-205C-644D-ACA8-B665EC5294CB}"/>
                </a:ext>
              </a:extLst>
            </p:cNvPr>
            <p:cNvSpPr/>
            <p:nvPr/>
          </p:nvSpPr>
          <p:spPr>
            <a:xfrm>
              <a:off x="1508371" y="4183441"/>
              <a:ext cx="114559" cy="296176"/>
            </a:xfrm>
            <a:custGeom>
              <a:avLst/>
              <a:gdLst>
                <a:gd name="connsiteX0" fmla="*/ 99503 w 114558"/>
                <a:gd name="connsiteY0" fmla="*/ 62169 h 296175"/>
                <a:gd name="connsiteX1" fmla="*/ 8694 w 114558"/>
                <a:gd name="connsiteY1" fmla="*/ 9640 h 296175"/>
                <a:gd name="connsiteX2" fmla="*/ 2268 w 114558"/>
                <a:gd name="connsiteY2" fmla="*/ 2096 h 296175"/>
                <a:gd name="connsiteX3" fmla="*/ 2268 w 114558"/>
                <a:gd name="connsiteY3" fmla="*/ 227860 h 296175"/>
                <a:gd name="connsiteX4" fmla="*/ 8694 w 114558"/>
                <a:gd name="connsiteY4" fmla="*/ 237919 h 296175"/>
                <a:gd name="connsiteX5" fmla="*/ 99503 w 114558"/>
                <a:gd name="connsiteY5" fmla="*/ 290448 h 296175"/>
                <a:gd name="connsiteX6" fmla="*/ 114032 w 114558"/>
                <a:gd name="connsiteY6" fmla="*/ 294360 h 296175"/>
                <a:gd name="connsiteX7" fmla="*/ 114032 w 114558"/>
                <a:gd name="connsiteY7" fmla="*/ 66360 h 296175"/>
                <a:gd name="connsiteX8" fmla="*/ 99503 w 114558"/>
                <a:gd name="connsiteY8" fmla="*/ 62169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58" h="296175">
                  <a:moveTo>
                    <a:pt x="99503" y="62169"/>
                  </a:moveTo>
                  <a:lnTo>
                    <a:pt x="8694" y="9640"/>
                  </a:lnTo>
                  <a:cubicBezTo>
                    <a:pt x="4782" y="7404"/>
                    <a:pt x="2827" y="4610"/>
                    <a:pt x="2268" y="2096"/>
                  </a:cubicBezTo>
                  <a:lnTo>
                    <a:pt x="2268" y="227860"/>
                  </a:lnTo>
                  <a:cubicBezTo>
                    <a:pt x="1430" y="231213"/>
                    <a:pt x="3665" y="235124"/>
                    <a:pt x="8694" y="237919"/>
                  </a:cubicBezTo>
                  <a:lnTo>
                    <a:pt x="99503" y="290448"/>
                  </a:lnTo>
                  <a:cubicBezTo>
                    <a:pt x="103694" y="292963"/>
                    <a:pt x="109003" y="294080"/>
                    <a:pt x="114032" y="294360"/>
                  </a:cubicBezTo>
                  <a:lnTo>
                    <a:pt x="114032" y="66360"/>
                  </a:lnTo>
                  <a:cubicBezTo>
                    <a:pt x="109003" y="65801"/>
                    <a:pt x="103694" y="64684"/>
                    <a:pt x="99503" y="62169"/>
                  </a:cubicBezTo>
                  <a:close/>
                </a:path>
              </a:pathLst>
            </a:custGeom>
            <a:solidFill>
              <a:srgbClr val="8DCE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8" name="Forma libre 1305">
              <a:extLst>
                <a:ext uri="{FF2B5EF4-FFF2-40B4-BE49-F238E27FC236}">
                  <a16:creationId xmlns:a16="http://schemas.microsoft.com/office/drawing/2014/main" id="{39B61BD4-218C-B84D-9EDA-62796556D90F}"/>
                </a:ext>
              </a:extLst>
            </p:cNvPr>
            <p:cNvSpPr/>
            <p:nvPr/>
          </p:nvSpPr>
          <p:spPr>
            <a:xfrm>
              <a:off x="1508371" y="4183441"/>
              <a:ext cx="114559" cy="296176"/>
            </a:xfrm>
            <a:custGeom>
              <a:avLst/>
              <a:gdLst>
                <a:gd name="connsiteX0" fmla="*/ 99503 w 114558"/>
                <a:gd name="connsiteY0" fmla="*/ 62169 h 296175"/>
                <a:gd name="connsiteX1" fmla="*/ 8694 w 114558"/>
                <a:gd name="connsiteY1" fmla="*/ 9640 h 296175"/>
                <a:gd name="connsiteX2" fmla="*/ 2268 w 114558"/>
                <a:gd name="connsiteY2" fmla="*/ 2096 h 296175"/>
                <a:gd name="connsiteX3" fmla="*/ 2268 w 114558"/>
                <a:gd name="connsiteY3" fmla="*/ 227860 h 296175"/>
                <a:gd name="connsiteX4" fmla="*/ 8694 w 114558"/>
                <a:gd name="connsiteY4" fmla="*/ 237919 h 296175"/>
                <a:gd name="connsiteX5" fmla="*/ 99503 w 114558"/>
                <a:gd name="connsiteY5" fmla="*/ 290448 h 296175"/>
                <a:gd name="connsiteX6" fmla="*/ 114032 w 114558"/>
                <a:gd name="connsiteY6" fmla="*/ 294360 h 296175"/>
                <a:gd name="connsiteX7" fmla="*/ 114032 w 114558"/>
                <a:gd name="connsiteY7" fmla="*/ 66360 h 296175"/>
                <a:gd name="connsiteX8" fmla="*/ 99503 w 114558"/>
                <a:gd name="connsiteY8" fmla="*/ 62169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58" h="296175">
                  <a:moveTo>
                    <a:pt x="99503" y="62169"/>
                  </a:moveTo>
                  <a:lnTo>
                    <a:pt x="8694" y="9640"/>
                  </a:lnTo>
                  <a:cubicBezTo>
                    <a:pt x="4782" y="7404"/>
                    <a:pt x="2827" y="4610"/>
                    <a:pt x="2268" y="2096"/>
                  </a:cubicBezTo>
                  <a:lnTo>
                    <a:pt x="2268" y="227860"/>
                  </a:lnTo>
                  <a:cubicBezTo>
                    <a:pt x="1430" y="231213"/>
                    <a:pt x="3665" y="235124"/>
                    <a:pt x="8694" y="237919"/>
                  </a:cubicBezTo>
                  <a:lnTo>
                    <a:pt x="99503" y="290448"/>
                  </a:lnTo>
                  <a:cubicBezTo>
                    <a:pt x="103694" y="292963"/>
                    <a:pt x="109003" y="294080"/>
                    <a:pt x="114032" y="294360"/>
                  </a:cubicBezTo>
                  <a:lnTo>
                    <a:pt x="114032" y="66360"/>
                  </a:lnTo>
                  <a:cubicBezTo>
                    <a:pt x="109003" y="65801"/>
                    <a:pt x="103694" y="64684"/>
                    <a:pt x="99503" y="62169"/>
                  </a:cubicBezTo>
                  <a:close/>
                </a:path>
              </a:pathLst>
            </a:custGeom>
            <a:solidFill>
              <a:srgbClr val="13B1C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39" name="Forma libre 1306">
              <a:extLst>
                <a:ext uri="{FF2B5EF4-FFF2-40B4-BE49-F238E27FC236}">
                  <a16:creationId xmlns:a16="http://schemas.microsoft.com/office/drawing/2014/main" id="{643C7617-EAA8-F240-9CB0-4BE111592372}"/>
                </a:ext>
              </a:extLst>
            </p:cNvPr>
            <p:cNvSpPr/>
            <p:nvPr/>
          </p:nvSpPr>
          <p:spPr>
            <a:xfrm>
              <a:off x="1362153" y="4288957"/>
              <a:ext cx="226323" cy="131323"/>
            </a:xfrm>
            <a:custGeom>
              <a:avLst/>
              <a:gdLst>
                <a:gd name="connsiteX0" fmla="*/ 221412 w 226323"/>
                <a:gd name="connsiteY0" fmla="*/ 74005 h 131323"/>
                <a:gd name="connsiteX1" fmla="*/ 126692 w 226323"/>
                <a:gd name="connsiteY1" fmla="*/ 128770 h 131323"/>
                <a:gd name="connsiteX2" fmla="*/ 99589 w 226323"/>
                <a:gd name="connsiteY2" fmla="*/ 127652 h 131323"/>
                <a:gd name="connsiteX3" fmla="*/ 8780 w 226323"/>
                <a:gd name="connsiteY3" fmla="*/ 75123 h 131323"/>
                <a:gd name="connsiteX4" fmla="*/ 6824 w 226323"/>
                <a:gd name="connsiteY4" fmla="*/ 59476 h 131323"/>
                <a:gd name="connsiteX5" fmla="*/ 101545 w 226323"/>
                <a:gd name="connsiteY5" fmla="*/ 4712 h 131323"/>
                <a:gd name="connsiteX6" fmla="*/ 128647 w 226323"/>
                <a:gd name="connsiteY6" fmla="*/ 5829 h 131323"/>
                <a:gd name="connsiteX7" fmla="*/ 219456 w 226323"/>
                <a:gd name="connsiteY7" fmla="*/ 58358 h 131323"/>
                <a:gd name="connsiteX8" fmla="*/ 221412 w 226323"/>
                <a:gd name="connsiteY8" fmla="*/ 74005 h 13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323" h="131323">
                  <a:moveTo>
                    <a:pt x="221412" y="74005"/>
                  </a:moveTo>
                  <a:lnTo>
                    <a:pt x="126692" y="128770"/>
                  </a:lnTo>
                  <a:cubicBezTo>
                    <a:pt x="119706" y="132682"/>
                    <a:pt x="107692" y="132123"/>
                    <a:pt x="99589" y="127652"/>
                  </a:cubicBezTo>
                  <a:lnTo>
                    <a:pt x="8780" y="75123"/>
                  </a:lnTo>
                  <a:cubicBezTo>
                    <a:pt x="677" y="70653"/>
                    <a:pt x="-161" y="63388"/>
                    <a:pt x="6824" y="59476"/>
                  </a:cubicBezTo>
                  <a:lnTo>
                    <a:pt x="101545" y="4712"/>
                  </a:lnTo>
                  <a:cubicBezTo>
                    <a:pt x="108530" y="800"/>
                    <a:pt x="120544" y="1359"/>
                    <a:pt x="128647" y="5829"/>
                  </a:cubicBezTo>
                  <a:lnTo>
                    <a:pt x="219456" y="58358"/>
                  </a:lnTo>
                  <a:cubicBezTo>
                    <a:pt x="227559" y="63108"/>
                    <a:pt x="228397" y="70094"/>
                    <a:pt x="221412" y="74005"/>
                  </a:cubicBezTo>
                  <a:close/>
                </a:path>
              </a:pathLst>
            </a:custGeom>
            <a:solidFill>
              <a:srgbClr val="A8DB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0" name="Forma libre 1307">
              <a:extLst>
                <a:ext uri="{FF2B5EF4-FFF2-40B4-BE49-F238E27FC236}">
                  <a16:creationId xmlns:a16="http://schemas.microsoft.com/office/drawing/2014/main" id="{8AFB18C3-357B-6747-849B-5544302F178C}"/>
                </a:ext>
              </a:extLst>
            </p:cNvPr>
            <p:cNvSpPr/>
            <p:nvPr/>
          </p:nvSpPr>
          <p:spPr>
            <a:xfrm>
              <a:off x="1474455" y="4355558"/>
              <a:ext cx="114559" cy="206764"/>
            </a:xfrm>
            <a:custGeom>
              <a:avLst/>
              <a:gdLst>
                <a:gd name="connsiteX0" fmla="*/ 113860 w 114558"/>
                <a:gd name="connsiteY0" fmla="*/ 140963 h 206764"/>
                <a:gd name="connsiteX1" fmla="*/ 113860 w 114558"/>
                <a:gd name="connsiteY1" fmla="*/ 2096 h 206764"/>
                <a:gd name="connsiteX2" fmla="*/ 113860 w 114558"/>
                <a:gd name="connsiteY2" fmla="*/ 2096 h 206764"/>
                <a:gd name="connsiteX3" fmla="*/ 113860 w 114558"/>
                <a:gd name="connsiteY3" fmla="*/ 2096 h 206764"/>
                <a:gd name="connsiteX4" fmla="*/ 109389 w 114558"/>
                <a:gd name="connsiteY4" fmla="*/ 7684 h 206764"/>
                <a:gd name="connsiteX5" fmla="*/ 14669 w 114558"/>
                <a:gd name="connsiteY5" fmla="*/ 62448 h 206764"/>
                <a:gd name="connsiteX6" fmla="*/ 2096 w 114558"/>
                <a:gd name="connsiteY6" fmla="*/ 64963 h 206764"/>
                <a:gd name="connsiteX7" fmla="*/ 2096 w 114558"/>
                <a:gd name="connsiteY7" fmla="*/ 206345 h 206764"/>
                <a:gd name="connsiteX8" fmla="*/ 14669 w 114558"/>
                <a:gd name="connsiteY8" fmla="*/ 203830 h 206764"/>
                <a:gd name="connsiteX9" fmla="*/ 109389 w 114558"/>
                <a:gd name="connsiteY9" fmla="*/ 149066 h 206764"/>
                <a:gd name="connsiteX10" fmla="*/ 113860 w 114558"/>
                <a:gd name="connsiteY10" fmla="*/ 140963 h 20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558" h="206764">
                  <a:moveTo>
                    <a:pt x="113860" y="140963"/>
                  </a:moveTo>
                  <a:lnTo>
                    <a:pt x="113860" y="2096"/>
                  </a:lnTo>
                  <a:cubicBezTo>
                    <a:pt x="113860" y="2096"/>
                    <a:pt x="113860" y="2096"/>
                    <a:pt x="113860" y="2096"/>
                  </a:cubicBezTo>
                  <a:cubicBezTo>
                    <a:pt x="113860" y="2096"/>
                    <a:pt x="113860" y="2096"/>
                    <a:pt x="113860" y="2096"/>
                  </a:cubicBezTo>
                  <a:cubicBezTo>
                    <a:pt x="113301" y="4051"/>
                    <a:pt x="111904" y="6007"/>
                    <a:pt x="109389" y="7684"/>
                  </a:cubicBezTo>
                  <a:lnTo>
                    <a:pt x="14669" y="62448"/>
                  </a:lnTo>
                  <a:cubicBezTo>
                    <a:pt x="11316" y="64404"/>
                    <a:pt x="6846" y="65243"/>
                    <a:pt x="2096" y="64963"/>
                  </a:cubicBezTo>
                  <a:lnTo>
                    <a:pt x="2096" y="206345"/>
                  </a:lnTo>
                  <a:cubicBezTo>
                    <a:pt x="6846" y="206345"/>
                    <a:pt x="11316" y="205507"/>
                    <a:pt x="14669" y="203830"/>
                  </a:cubicBezTo>
                  <a:lnTo>
                    <a:pt x="109389" y="149066"/>
                  </a:lnTo>
                  <a:cubicBezTo>
                    <a:pt x="112742" y="146831"/>
                    <a:pt x="114419" y="144036"/>
                    <a:pt x="113860" y="140963"/>
                  </a:cubicBezTo>
                  <a:close/>
                </a:path>
              </a:pathLst>
            </a:custGeom>
            <a:solidFill>
              <a:srgbClr val="8CCFD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1" name="Forma libre 1308">
              <a:extLst>
                <a:ext uri="{FF2B5EF4-FFF2-40B4-BE49-F238E27FC236}">
                  <a16:creationId xmlns:a16="http://schemas.microsoft.com/office/drawing/2014/main" id="{308F7074-4032-1D45-82B2-0AFF48E05C7C}"/>
                </a:ext>
              </a:extLst>
            </p:cNvPr>
            <p:cNvSpPr/>
            <p:nvPr/>
          </p:nvSpPr>
          <p:spPr>
            <a:xfrm>
              <a:off x="1362518" y="4354441"/>
              <a:ext cx="114559" cy="209558"/>
            </a:xfrm>
            <a:custGeom>
              <a:avLst/>
              <a:gdLst>
                <a:gd name="connsiteX0" fmla="*/ 99503 w 114558"/>
                <a:gd name="connsiteY0" fmla="*/ 62169 h 209558"/>
                <a:gd name="connsiteX1" fmla="*/ 8694 w 114558"/>
                <a:gd name="connsiteY1" fmla="*/ 9640 h 209558"/>
                <a:gd name="connsiteX2" fmla="*/ 2268 w 114558"/>
                <a:gd name="connsiteY2" fmla="*/ 2096 h 209558"/>
                <a:gd name="connsiteX3" fmla="*/ 2268 w 114558"/>
                <a:gd name="connsiteY3" fmla="*/ 140963 h 209558"/>
                <a:gd name="connsiteX4" fmla="*/ 8694 w 114558"/>
                <a:gd name="connsiteY4" fmla="*/ 151022 h 209558"/>
                <a:gd name="connsiteX5" fmla="*/ 99503 w 114558"/>
                <a:gd name="connsiteY5" fmla="*/ 203551 h 209558"/>
                <a:gd name="connsiteX6" fmla="*/ 114032 w 114558"/>
                <a:gd name="connsiteY6" fmla="*/ 207463 h 209558"/>
                <a:gd name="connsiteX7" fmla="*/ 114032 w 114558"/>
                <a:gd name="connsiteY7" fmla="*/ 66081 h 209558"/>
                <a:gd name="connsiteX8" fmla="*/ 99503 w 114558"/>
                <a:gd name="connsiteY8" fmla="*/ 62169 h 20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58" h="209558">
                  <a:moveTo>
                    <a:pt x="99503" y="62169"/>
                  </a:moveTo>
                  <a:lnTo>
                    <a:pt x="8694" y="9640"/>
                  </a:lnTo>
                  <a:cubicBezTo>
                    <a:pt x="4782" y="7404"/>
                    <a:pt x="2827" y="4610"/>
                    <a:pt x="2268" y="2096"/>
                  </a:cubicBezTo>
                  <a:lnTo>
                    <a:pt x="2268" y="140963"/>
                  </a:lnTo>
                  <a:cubicBezTo>
                    <a:pt x="1430" y="144316"/>
                    <a:pt x="3665" y="148228"/>
                    <a:pt x="8694" y="151022"/>
                  </a:cubicBezTo>
                  <a:lnTo>
                    <a:pt x="99503" y="203551"/>
                  </a:lnTo>
                  <a:cubicBezTo>
                    <a:pt x="103694" y="206066"/>
                    <a:pt x="109003" y="207183"/>
                    <a:pt x="114032" y="207463"/>
                  </a:cubicBezTo>
                  <a:lnTo>
                    <a:pt x="114032" y="66081"/>
                  </a:lnTo>
                  <a:cubicBezTo>
                    <a:pt x="109003" y="65801"/>
                    <a:pt x="103694" y="64684"/>
                    <a:pt x="99503" y="62169"/>
                  </a:cubicBezTo>
                  <a:close/>
                </a:path>
              </a:pathLst>
            </a:custGeom>
            <a:solidFill>
              <a:srgbClr val="FEE0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2" name="Forma libre 1309">
              <a:extLst>
                <a:ext uri="{FF2B5EF4-FFF2-40B4-BE49-F238E27FC236}">
                  <a16:creationId xmlns:a16="http://schemas.microsoft.com/office/drawing/2014/main" id="{5869D544-F80C-9A44-9E6C-50CECA90D9CD}"/>
                </a:ext>
              </a:extLst>
            </p:cNvPr>
            <p:cNvSpPr/>
            <p:nvPr/>
          </p:nvSpPr>
          <p:spPr>
            <a:xfrm>
              <a:off x="1362518" y="4354441"/>
              <a:ext cx="114559" cy="209558"/>
            </a:xfrm>
            <a:custGeom>
              <a:avLst/>
              <a:gdLst>
                <a:gd name="connsiteX0" fmla="*/ 99503 w 114558"/>
                <a:gd name="connsiteY0" fmla="*/ 62169 h 209558"/>
                <a:gd name="connsiteX1" fmla="*/ 8694 w 114558"/>
                <a:gd name="connsiteY1" fmla="*/ 9640 h 209558"/>
                <a:gd name="connsiteX2" fmla="*/ 2268 w 114558"/>
                <a:gd name="connsiteY2" fmla="*/ 2096 h 209558"/>
                <a:gd name="connsiteX3" fmla="*/ 2268 w 114558"/>
                <a:gd name="connsiteY3" fmla="*/ 140963 h 209558"/>
                <a:gd name="connsiteX4" fmla="*/ 8694 w 114558"/>
                <a:gd name="connsiteY4" fmla="*/ 151022 h 209558"/>
                <a:gd name="connsiteX5" fmla="*/ 99503 w 114558"/>
                <a:gd name="connsiteY5" fmla="*/ 203551 h 209558"/>
                <a:gd name="connsiteX6" fmla="*/ 114032 w 114558"/>
                <a:gd name="connsiteY6" fmla="*/ 207463 h 209558"/>
                <a:gd name="connsiteX7" fmla="*/ 114032 w 114558"/>
                <a:gd name="connsiteY7" fmla="*/ 66081 h 209558"/>
                <a:gd name="connsiteX8" fmla="*/ 99503 w 114558"/>
                <a:gd name="connsiteY8" fmla="*/ 62169 h 20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58" h="209558">
                  <a:moveTo>
                    <a:pt x="99503" y="62169"/>
                  </a:moveTo>
                  <a:lnTo>
                    <a:pt x="8694" y="9640"/>
                  </a:lnTo>
                  <a:cubicBezTo>
                    <a:pt x="4782" y="7404"/>
                    <a:pt x="2827" y="4610"/>
                    <a:pt x="2268" y="2096"/>
                  </a:cubicBezTo>
                  <a:lnTo>
                    <a:pt x="2268" y="140963"/>
                  </a:lnTo>
                  <a:cubicBezTo>
                    <a:pt x="1430" y="144316"/>
                    <a:pt x="3665" y="148228"/>
                    <a:pt x="8694" y="151022"/>
                  </a:cubicBezTo>
                  <a:lnTo>
                    <a:pt x="99503" y="203551"/>
                  </a:lnTo>
                  <a:cubicBezTo>
                    <a:pt x="103694" y="206066"/>
                    <a:pt x="109003" y="207183"/>
                    <a:pt x="114032" y="207463"/>
                  </a:cubicBezTo>
                  <a:lnTo>
                    <a:pt x="114032" y="66081"/>
                  </a:lnTo>
                  <a:cubicBezTo>
                    <a:pt x="109003" y="65801"/>
                    <a:pt x="103694" y="64684"/>
                    <a:pt x="99503" y="62169"/>
                  </a:cubicBezTo>
                  <a:close/>
                </a:path>
              </a:pathLst>
            </a:custGeom>
            <a:solidFill>
              <a:srgbClr val="347BB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3" name="Forma libre 1310">
              <a:extLst>
                <a:ext uri="{FF2B5EF4-FFF2-40B4-BE49-F238E27FC236}">
                  <a16:creationId xmlns:a16="http://schemas.microsoft.com/office/drawing/2014/main" id="{027EDDCE-5B1F-D04C-BA77-CB7F7E71E312}"/>
                </a:ext>
              </a:extLst>
            </p:cNvPr>
            <p:cNvSpPr/>
            <p:nvPr/>
          </p:nvSpPr>
          <p:spPr>
            <a:xfrm>
              <a:off x="1447631" y="3596398"/>
              <a:ext cx="483381" cy="765587"/>
            </a:xfrm>
            <a:custGeom>
              <a:avLst/>
              <a:gdLst>
                <a:gd name="connsiteX0" fmla="*/ 483800 w 483381"/>
                <a:gd name="connsiteY0" fmla="*/ 94301 h 765586"/>
                <a:gd name="connsiteX1" fmla="*/ 482683 w 483381"/>
                <a:gd name="connsiteY1" fmla="*/ 2096 h 765586"/>
                <a:gd name="connsiteX2" fmla="*/ 413668 w 483381"/>
                <a:gd name="connsiteY2" fmla="*/ 89551 h 765586"/>
                <a:gd name="connsiteX3" fmla="*/ 435742 w 483381"/>
                <a:gd name="connsiteY3" fmla="*/ 90948 h 765586"/>
                <a:gd name="connsiteX4" fmla="*/ 356109 w 483381"/>
                <a:gd name="connsiteY4" fmla="*/ 301624 h 765586"/>
                <a:gd name="connsiteX5" fmla="*/ 304418 w 483381"/>
                <a:gd name="connsiteY5" fmla="*/ 182595 h 765586"/>
                <a:gd name="connsiteX6" fmla="*/ 180360 w 483381"/>
                <a:gd name="connsiteY6" fmla="*/ 546389 h 765586"/>
                <a:gd name="connsiteX7" fmla="*/ 111066 w 483381"/>
                <a:gd name="connsiteY7" fmla="*/ 450550 h 765586"/>
                <a:gd name="connsiteX8" fmla="*/ 98492 w 483381"/>
                <a:gd name="connsiteY8" fmla="*/ 485197 h 765586"/>
                <a:gd name="connsiteX9" fmla="*/ 50993 w 483381"/>
                <a:gd name="connsiteY9" fmla="*/ 618197 h 765586"/>
                <a:gd name="connsiteX10" fmla="*/ 2096 w 483381"/>
                <a:gd name="connsiteY10" fmla="*/ 764329 h 765586"/>
                <a:gd name="connsiteX11" fmla="*/ 31154 w 483381"/>
                <a:gd name="connsiteY11" fmla="*/ 751197 h 765586"/>
                <a:gd name="connsiteX12" fmla="*/ 112184 w 483381"/>
                <a:gd name="connsiteY12" fmla="*/ 520683 h 765586"/>
                <a:gd name="connsiteX13" fmla="*/ 182316 w 483381"/>
                <a:gd name="connsiteY13" fmla="*/ 617638 h 765586"/>
                <a:gd name="connsiteX14" fmla="*/ 301066 w 483381"/>
                <a:gd name="connsiteY14" fmla="*/ 268933 h 765586"/>
                <a:gd name="connsiteX15" fmla="*/ 351080 w 483381"/>
                <a:gd name="connsiteY15" fmla="*/ 384330 h 765586"/>
                <a:gd name="connsiteX16" fmla="*/ 461168 w 483381"/>
                <a:gd name="connsiteY16" fmla="*/ 92904 h 765586"/>
                <a:gd name="connsiteX17" fmla="*/ 483800 w 483381"/>
                <a:gd name="connsiteY17" fmla="*/ 94301 h 765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3381" h="765586">
                  <a:moveTo>
                    <a:pt x="483800" y="94301"/>
                  </a:moveTo>
                  <a:lnTo>
                    <a:pt x="482683" y="2096"/>
                  </a:lnTo>
                  <a:lnTo>
                    <a:pt x="413668" y="89551"/>
                  </a:lnTo>
                  <a:lnTo>
                    <a:pt x="435742" y="90948"/>
                  </a:lnTo>
                  <a:lnTo>
                    <a:pt x="356109" y="301624"/>
                  </a:lnTo>
                  <a:lnTo>
                    <a:pt x="304418" y="182595"/>
                  </a:lnTo>
                  <a:lnTo>
                    <a:pt x="180360" y="546389"/>
                  </a:lnTo>
                  <a:lnTo>
                    <a:pt x="111066" y="450550"/>
                  </a:lnTo>
                  <a:lnTo>
                    <a:pt x="98492" y="485197"/>
                  </a:lnTo>
                  <a:cubicBezTo>
                    <a:pt x="98213" y="485756"/>
                    <a:pt x="74463" y="552256"/>
                    <a:pt x="50993" y="618197"/>
                  </a:cubicBezTo>
                  <a:cubicBezTo>
                    <a:pt x="1816" y="757064"/>
                    <a:pt x="3772" y="757623"/>
                    <a:pt x="2096" y="764329"/>
                  </a:cubicBezTo>
                  <a:cubicBezTo>
                    <a:pt x="2096" y="764329"/>
                    <a:pt x="31434" y="750917"/>
                    <a:pt x="31154" y="751197"/>
                  </a:cubicBezTo>
                  <a:cubicBezTo>
                    <a:pt x="34507" y="739182"/>
                    <a:pt x="78375" y="615124"/>
                    <a:pt x="112184" y="520683"/>
                  </a:cubicBezTo>
                  <a:lnTo>
                    <a:pt x="182316" y="617638"/>
                  </a:lnTo>
                  <a:lnTo>
                    <a:pt x="301066" y="268933"/>
                  </a:lnTo>
                  <a:lnTo>
                    <a:pt x="351080" y="384330"/>
                  </a:lnTo>
                  <a:lnTo>
                    <a:pt x="461168" y="92904"/>
                  </a:lnTo>
                  <a:lnTo>
                    <a:pt x="483800" y="94301"/>
                  </a:lnTo>
                  <a:close/>
                </a:path>
              </a:pathLst>
            </a:custGeom>
            <a:solidFill>
              <a:srgbClr val="9A9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4" name="Forma libre 1311">
              <a:extLst>
                <a:ext uri="{FF2B5EF4-FFF2-40B4-BE49-F238E27FC236}">
                  <a16:creationId xmlns:a16="http://schemas.microsoft.com/office/drawing/2014/main" id="{33D9D230-AC70-9843-9DBF-C9B7D5E4540F}"/>
                </a:ext>
              </a:extLst>
            </p:cNvPr>
            <p:cNvSpPr/>
            <p:nvPr/>
          </p:nvSpPr>
          <p:spPr>
            <a:xfrm>
              <a:off x="1422764" y="4031162"/>
              <a:ext cx="136911" cy="329705"/>
            </a:xfrm>
            <a:custGeom>
              <a:avLst/>
              <a:gdLst>
                <a:gd name="connsiteX0" fmla="*/ 123360 w 136911"/>
                <a:gd name="connsiteY0" fmla="*/ 50713 h 329705"/>
                <a:gd name="connsiteX1" fmla="*/ 135654 w 136911"/>
                <a:gd name="connsiteY1" fmla="*/ 16066 h 329705"/>
                <a:gd name="connsiteX2" fmla="*/ 111066 w 136911"/>
                <a:gd name="connsiteY2" fmla="*/ 2096 h 329705"/>
                <a:gd name="connsiteX3" fmla="*/ 98492 w 136911"/>
                <a:gd name="connsiteY3" fmla="*/ 36743 h 329705"/>
                <a:gd name="connsiteX4" fmla="*/ 50993 w 136911"/>
                <a:gd name="connsiteY4" fmla="*/ 169742 h 329705"/>
                <a:gd name="connsiteX5" fmla="*/ 2096 w 136911"/>
                <a:gd name="connsiteY5" fmla="*/ 315874 h 329705"/>
                <a:gd name="connsiteX6" fmla="*/ 26684 w 136911"/>
                <a:gd name="connsiteY6" fmla="*/ 329565 h 329705"/>
                <a:gd name="connsiteX7" fmla="*/ 75581 w 136911"/>
                <a:gd name="connsiteY7" fmla="*/ 183433 h 329705"/>
                <a:gd name="connsiteX8" fmla="*/ 123360 w 136911"/>
                <a:gd name="connsiteY8" fmla="*/ 50713 h 32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911" h="329705">
                  <a:moveTo>
                    <a:pt x="123360" y="50713"/>
                  </a:moveTo>
                  <a:lnTo>
                    <a:pt x="135654" y="16066"/>
                  </a:lnTo>
                  <a:lnTo>
                    <a:pt x="111066" y="2096"/>
                  </a:lnTo>
                  <a:lnTo>
                    <a:pt x="98492" y="36743"/>
                  </a:lnTo>
                  <a:cubicBezTo>
                    <a:pt x="98213" y="37301"/>
                    <a:pt x="74463" y="103801"/>
                    <a:pt x="50993" y="169742"/>
                  </a:cubicBezTo>
                  <a:cubicBezTo>
                    <a:pt x="1816" y="308610"/>
                    <a:pt x="3772" y="309168"/>
                    <a:pt x="2096" y="315874"/>
                  </a:cubicBezTo>
                  <a:lnTo>
                    <a:pt x="26684" y="329565"/>
                  </a:lnTo>
                  <a:cubicBezTo>
                    <a:pt x="28360" y="322860"/>
                    <a:pt x="26125" y="322301"/>
                    <a:pt x="75581" y="183433"/>
                  </a:cubicBezTo>
                  <a:cubicBezTo>
                    <a:pt x="99610" y="117492"/>
                    <a:pt x="123360" y="51272"/>
                    <a:pt x="123360" y="50713"/>
                  </a:cubicBezTo>
                  <a:close/>
                </a:path>
              </a:pathLst>
            </a:custGeom>
            <a:solidFill>
              <a:srgbClr val="9A9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5" name="Forma libre 1312">
              <a:extLst>
                <a:ext uri="{FF2B5EF4-FFF2-40B4-BE49-F238E27FC236}">
                  <a16:creationId xmlns:a16="http://schemas.microsoft.com/office/drawing/2014/main" id="{BAA3BE3A-2D66-BE4F-9D81-6E349C91459E}"/>
                </a:ext>
              </a:extLst>
            </p:cNvPr>
            <p:cNvSpPr/>
            <p:nvPr/>
          </p:nvSpPr>
          <p:spPr>
            <a:xfrm>
              <a:off x="1749954" y="3582707"/>
              <a:ext cx="181617" cy="315735"/>
            </a:xfrm>
            <a:custGeom>
              <a:avLst/>
              <a:gdLst>
                <a:gd name="connsiteX0" fmla="*/ 133419 w 181617"/>
                <a:gd name="connsiteY0" fmla="*/ 104639 h 315734"/>
                <a:gd name="connsiteX1" fmla="*/ 111345 w 181617"/>
                <a:gd name="connsiteY1" fmla="*/ 103242 h 315734"/>
                <a:gd name="connsiteX2" fmla="*/ 180360 w 181617"/>
                <a:gd name="connsiteY2" fmla="*/ 15787 h 315734"/>
                <a:gd name="connsiteX3" fmla="*/ 155492 w 181617"/>
                <a:gd name="connsiteY3" fmla="*/ 2096 h 315734"/>
                <a:gd name="connsiteX4" fmla="*/ 86478 w 181617"/>
                <a:gd name="connsiteY4" fmla="*/ 89551 h 315734"/>
                <a:gd name="connsiteX5" fmla="*/ 105198 w 181617"/>
                <a:gd name="connsiteY5" fmla="*/ 99889 h 315734"/>
                <a:gd name="connsiteX6" fmla="*/ 37860 w 181617"/>
                <a:gd name="connsiteY6" fmla="*/ 278713 h 315734"/>
                <a:gd name="connsiteX7" fmla="*/ 2096 w 181617"/>
                <a:gd name="connsiteY7" fmla="*/ 196286 h 315734"/>
                <a:gd name="connsiteX8" fmla="*/ 53787 w 181617"/>
                <a:gd name="connsiteY8" fmla="*/ 315315 h 31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617" h="315734">
                  <a:moveTo>
                    <a:pt x="133419" y="104639"/>
                  </a:moveTo>
                  <a:lnTo>
                    <a:pt x="111345" y="103242"/>
                  </a:lnTo>
                  <a:lnTo>
                    <a:pt x="180360" y="15787"/>
                  </a:lnTo>
                  <a:lnTo>
                    <a:pt x="155492" y="2096"/>
                  </a:lnTo>
                  <a:lnTo>
                    <a:pt x="86478" y="89551"/>
                  </a:lnTo>
                  <a:lnTo>
                    <a:pt x="105198" y="99889"/>
                  </a:lnTo>
                  <a:lnTo>
                    <a:pt x="37860" y="278713"/>
                  </a:lnTo>
                  <a:lnTo>
                    <a:pt x="2096" y="196286"/>
                  </a:lnTo>
                  <a:lnTo>
                    <a:pt x="53787" y="315315"/>
                  </a:lnTo>
                  <a:close/>
                </a:path>
              </a:pathLst>
            </a:custGeom>
            <a:solidFill>
              <a:srgbClr val="9A9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6" name="Forma libre 1313">
              <a:extLst>
                <a:ext uri="{FF2B5EF4-FFF2-40B4-BE49-F238E27FC236}">
                  <a16:creationId xmlns:a16="http://schemas.microsoft.com/office/drawing/2014/main" id="{9BFFA3AA-A145-D34D-99B1-66218607A969}"/>
                </a:ext>
              </a:extLst>
            </p:cNvPr>
            <p:cNvSpPr/>
            <p:nvPr/>
          </p:nvSpPr>
          <p:spPr>
            <a:xfrm>
              <a:off x="1556602" y="3763207"/>
              <a:ext cx="195588" cy="379999"/>
            </a:xfrm>
            <a:custGeom>
              <a:avLst/>
              <a:gdLst>
                <a:gd name="connsiteX0" fmla="*/ 195448 w 195587"/>
                <a:gd name="connsiteY0" fmla="*/ 15787 h 379999"/>
                <a:gd name="connsiteX1" fmla="*/ 170581 w 195587"/>
                <a:gd name="connsiteY1" fmla="*/ 2096 h 379999"/>
                <a:gd name="connsiteX2" fmla="*/ 51551 w 195587"/>
                <a:gd name="connsiteY2" fmla="*/ 351918 h 379999"/>
                <a:gd name="connsiteX3" fmla="*/ 2096 w 195587"/>
                <a:gd name="connsiteY3" fmla="*/ 284021 h 379999"/>
                <a:gd name="connsiteX4" fmla="*/ 71390 w 195587"/>
                <a:gd name="connsiteY4" fmla="*/ 379580 h 37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7" h="379999">
                  <a:moveTo>
                    <a:pt x="195448" y="15787"/>
                  </a:moveTo>
                  <a:lnTo>
                    <a:pt x="170581" y="2096"/>
                  </a:lnTo>
                  <a:lnTo>
                    <a:pt x="51551" y="351918"/>
                  </a:lnTo>
                  <a:lnTo>
                    <a:pt x="2096" y="284021"/>
                  </a:lnTo>
                  <a:lnTo>
                    <a:pt x="71390" y="379580"/>
                  </a:lnTo>
                  <a:close/>
                </a:path>
              </a:pathLst>
            </a:custGeom>
            <a:solidFill>
              <a:srgbClr val="9A9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7" name="Forma libre 1314">
              <a:extLst>
                <a:ext uri="{FF2B5EF4-FFF2-40B4-BE49-F238E27FC236}">
                  <a16:creationId xmlns:a16="http://schemas.microsoft.com/office/drawing/2014/main" id="{C1299D19-5A01-F541-9FA6-76D23FC20C05}"/>
                </a:ext>
              </a:extLst>
            </p:cNvPr>
            <p:cNvSpPr/>
            <p:nvPr/>
          </p:nvSpPr>
          <p:spPr>
            <a:xfrm>
              <a:off x="1552921" y="4115265"/>
              <a:ext cx="78235" cy="100588"/>
            </a:xfrm>
            <a:custGeom>
              <a:avLst/>
              <a:gdLst>
                <a:gd name="connsiteX0" fmla="*/ 2423 w 78235"/>
                <a:gd name="connsiteY0" fmla="*/ 15507 h 100588"/>
                <a:gd name="connsiteX1" fmla="*/ 52717 w 78235"/>
                <a:gd name="connsiteY1" fmla="*/ 85081 h 100588"/>
                <a:gd name="connsiteX2" fmla="*/ 52717 w 78235"/>
                <a:gd name="connsiteY2" fmla="*/ 85081 h 100588"/>
                <a:gd name="connsiteX3" fmla="*/ 77305 w 78235"/>
                <a:gd name="connsiteY3" fmla="*/ 99051 h 100588"/>
                <a:gd name="connsiteX4" fmla="*/ 7173 w 78235"/>
                <a:gd name="connsiteY4" fmla="*/ 2096 h 100588"/>
                <a:gd name="connsiteX5" fmla="*/ 2423 w 78235"/>
                <a:gd name="connsiteY5" fmla="*/ 15507 h 10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235" h="100588">
                  <a:moveTo>
                    <a:pt x="2423" y="15507"/>
                  </a:moveTo>
                  <a:lnTo>
                    <a:pt x="52717" y="85081"/>
                  </a:lnTo>
                  <a:lnTo>
                    <a:pt x="52717" y="85081"/>
                  </a:lnTo>
                  <a:lnTo>
                    <a:pt x="77305" y="99051"/>
                  </a:lnTo>
                  <a:lnTo>
                    <a:pt x="7173" y="2096"/>
                  </a:lnTo>
                  <a:cubicBezTo>
                    <a:pt x="4379" y="10198"/>
                    <a:pt x="1026" y="19419"/>
                    <a:pt x="2423" y="15507"/>
                  </a:cubicBezTo>
                  <a:close/>
                </a:path>
              </a:pathLst>
            </a:custGeom>
            <a:solidFill>
              <a:srgbClr val="9A9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8" name="Forma libre 1315">
              <a:extLst>
                <a:ext uri="{FF2B5EF4-FFF2-40B4-BE49-F238E27FC236}">
                  <a16:creationId xmlns:a16="http://schemas.microsoft.com/office/drawing/2014/main" id="{20E47BA8-2FF9-6843-B27E-ED77011066A9}"/>
                </a:ext>
              </a:extLst>
            </p:cNvPr>
            <p:cNvSpPr/>
            <p:nvPr/>
          </p:nvSpPr>
          <p:spPr>
            <a:xfrm>
              <a:off x="1739057" y="3863236"/>
              <a:ext cx="61470" cy="117353"/>
            </a:xfrm>
            <a:custGeom>
              <a:avLst/>
              <a:gdLst>
                <a:gd name="connsiteX0" fmla="*/ 2096 w 61470"/>
                <a:gd name="connsiteY0" fmla="*/ 26404 h 117352"/>
                <a:gd name="connsiteX1" fmla="*/ 35625 w 61470"/>
                <a:gd name="connsiteY1" fmla="*/ 103522 h 117352"/>
                <a:gd name="connsiteX2" fmla="*/ 60213 w 61470"/>
                <a:gd name="connsiteY2" fmla="*/ 117492 h 117352"/>
                <a:gd name="connsiteX3" fmla="*/ 10198 w 61470"/>
                <a:gd name="connsiteY3" fmla="*/ 2096 h 117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470" h="117352">
                  <a:moveTo>
                    <a:pt x="2096" y="26404"/>
                  </a:moveTo>
                  <a:lnTo>
                    <a:pt x="35625" y="103522"/>
                  </a:lnTo>
                  <a:lnTo>
                    <a:pt x="60213" y="117492"/>
                  </a:lnTo>
                  <a:lnTo>
                    <a:pt x="10198" y="2096"/>
                  </a:lnTo>
                  <a:close/>
                </a:path>
              </a:pathLst>
            </a:custGeom>
            <a:solidFill>
              <a:srgbClr val="9A96C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49" name="Forma libre 1316">
              <a:extLst>
                <a:ext uri="{FF2B5EF4-FFF2-40B4-BE49-F238E27FC236}">
                  <a16:creationId xmlns:a16="http://schemas.microsoft.com/office/drawing/2014/main" id="{8BC03031-2B6B-C94D-AB6C-68415FF4C579}"/>
                </a:ext>
              </a:extLst>
            </p:cNvPr>
            <p:cNvSpPr/>
            <p:nvPr/>
          </p:nvSpPr>
          <p:spPr>
            <a:xfrm>
              <a:off x="1700498" y="3964662"/>
              <a:ext cx="100588" cy="58676"/>
            </a:xfrm>
            <a:custGeom>
              <a:avLst/>
              <a:gdLst>
                <a:gd name="connsiteX0" fmla="*/ 74184 w 100588"/>
                <a:gd name="connsiteY0" fmla="*/ 2096 h 58676"/>
                <a:gd name="connsiteX1" fmla="*/ 2096 w 100588"/>
                <a:gd name="connsiteY1" fmla="*/ 43169 h 58676"/>
                <a:gd name="connsiteX2" fmla="*/ 26963 w 100588"/>
                <a:gd name="connsiteY2" fmla="*/ 57698 h 58676"/>
                <a:gd name="connsiteX3" fmla="*/ 98772 w 100588"/>
                <a:gd name="connsiteY3" fmla="*/ 16066 h 58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588" h="58676">
                  <a:moveTo>
                    <a:pt x="74184" y="2096"/>
                  </a:moveTo>
                  <a:lnTo>
                    <a:pt x="2096" y="43169"/>
                  </a:lnTo>
                  <a:lnTo>
                    <a:pt x="26963" y="57698"/>
                  </a:lnTo>
                  <a:lnTo>
                    <a:pt x="98772" y="16066"/>
                  </a:lnTo>
                  <a:close/>
                </a:path>
              </a:pathLst>
            </a:custGeom>
            <a:solidFill>
              <a:srgbClr val="9843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0" name="Forma libre 1317">
              <a:extLst>
                <a:ext uri="{FF2B5EF4-FFF2-40B4-BE49-F238E27FC236}">
                  <a16:creationId xmlns:a16="http://schemas.microsoft.com/office/drawing/2014/main" id="{E485179D-E2AB-0543-8A2F-E8CDE09FF313}"/>
                </a:ext>
              </a:extLst>
            </p:cNvPr>
            <p:cNvSpPr/>
            <p:nvPr/>
          </p:nvSpPr>
          <p:spPr>
            <a:xfrm>
              <a:off x="1566940" y="4197971"/>
              <a:ext cx="64265" cy="39118"/>
            </a:xfrm>
            <a:custGeom>
              <a:avLst/>
              <a:gdLst>
                <a:gd name="connsiteX0" fmla="*/ 38978 w 64264"/>
                <a:gd name="connsiteY0" fmla="*/ 2096 h 39117"/>
                <a:gd name="connsiteX1" fmla="*/ 2096 w 64264"/>
                <a:gd name="connsiteY1" fmla="*/ 25287 h 39117"/>
                <a:gd name="connsiteX2" fmla="*/ 25846 w 64264"/>
                <a:gd name="connsiteY2" fmla="*/ 38698 h 39117"/>
                <a:gd name="connsiteX3" fmla="*/ 63566 w 64264"/>
                <a:gd name="connsiteY3" fmla="*/ 16066 h 3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264" h="39117">
                  <a:moveTo>
                    <a:pt x="38978" y="2096"/>
                  </a:moveTo>
                  <a:lnTo>
                    <a:pt x="2096" y="25287"/>
                  </a:lnTo>
                  <a:lnTo>
                    <a:pt x="25846" y="38698"/>
                  </a:lnTo>
                  <a:lnTo>
                    <a:pt x="63566" y="16066"/>
                  </a:lnTo>
                  <a:close/>
                </a:path>
              </a:pathLst>
            </a:custGeom>
            <a:solidFill>
              <a:srgbClr val="9843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1" name="Forma libre 1318">
              <a:extLst>
                <a:ext uri="{FF2B5EF4-FFF2-40B4-BE49-F238E27FC236}">
                  <a16:creationId xmlns:a16="http://schemas.microsoft.com/office/drawing/2014/main" id="{EB1E27BC-D03B-B04D-AB34-EE114A936B80}"/>
                </a:ext>
              </a:extLst>
            </p:cNvPr>
            <p:cNvSpPr/>
            <p:nvPr/>
          </p:nvSpPr>
          <p:spPr>
            <a:xfrm>
              <a:off x="1381970" y="4344941"/>
              <a:ext cx="69853" cy="41912"/>
            </a:xfrm>
            <a:custGeom>
              <a:avLst/>
              <a:gdLst>
                <a:gd name="connsiteX0" fmla="*/ 43448 w 69852"/>
                <a:gd name="connsiteY0" fmla="*/ 2096 h 41911"/>
                <a:gd name="connsiteX1" fmla="*/ 2096 w 69852"/>
                <a:gd name="connsiteY1" fmla="*/ 26963 h 41911"/>
                <a:gd name="connsiteX2" fmla="*/ 26963 w 69852"/>
                <a:gd name="connsiteY2" fmla="*/ 40934 h 41911"/>
                <a:gd name="connsiteX3" fmla="*/ 68037 w 69852"/>
                <a:gd name="connsiteY3" fmla="*/ 15787 h 41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52" h="41911">
                  <a:moveTo>
                    <a:pt x="43448" y="2096"/>
                  </a:moveTo>
                  <a:lnTo>
                    <a:pt x="2096" y="26963"/>
                  </a:lnTo>
                  <a:lnTo>
                    <a:pt x="26963" y="40934"/>
                  </a:lnTo>
                  <a:lnTo>
                    <a:pt x="68037" y="15787"/>
                  </a:lnTo>
                  <a:close/>
                </a:path>
              </a:pathLst>
            </a:custGeom>
            <a:solidFill>
              <a:srgbClr val="98439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2" name="Forma libre 1319">
              <a:extLst>
                <a:ext uri="{FF2B5EF4-FFF2-40B4-BE49-F238E27FC236}">
                  <a16:creationId xmlns:a16="http://schemas.microsoft.com/office/drawing/2014/main" id="{11174A90-33C6-4C44-97CF-05D695C978BD}"/>
                </a:ext>
              </a:extLst>
            </p:cNvPr>
            <p:cNvSpPr/>
            <p:nvPr/>
          </p:nvSpPr>
          <p:spPr>
            <a:xfrm>
              <a:off x="1561072" y="4826925"/>
              <a:ext cx="159264" cy="13971"/>
            </a:xfrm>
            <a:custGeom>
              <a:avLst/>
              <a:gdLst>
                <a:gd name="connsiteX0" fmla="*/ 159125 w 159264"/>
                <a:gd name="connsiteY0" fmla="*/ 7963 h 13970"/>
                <a:gd name="connsiteX1" fmla="*/ 80610 w 159264"/>
                <a:gd name="connsiteY1" fmla="*/ 13831 h 13970"/>
                <a:gd name="connsiteX2" fmla="*/ 2096 w 159264"/>
                <a:gd name="connsiteY2" fmla="*/ 7963 h 13970"/>
                <a:gd name="connsiteX3" fmla="*/ 80610 w 159264"/>
                <a:gd name="connsiteY3" fmla="*/ 2096 h 13970"/>
                <a:gd name="connsiteX4" fmla="*/ 159125 w 159264"/>
                <a:gd name="connsiteY4" fmla="*/ 7963 h 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264" h="13970">
                  <a:moveTo>
                    <a:pt x="159125" y="7963"/>
                  </a:moveTo>
                  <a:cubicBezTo>
                    <a:pt x="159125" y="11316"/>
                    <a:pt x="123919" y="13831"/>
                    <a:pt x="80610" y="13831"/>
                  </a:cubicBezTo>
                  <a:cubicBezTo>
                    <a:pt x="37301" y="13831"/>
                    <a:pt x="2096" y="11037"/>
                    <a:pt x="2096" y="7963"/>
                  </a:cubicBezTo>
                  <a:cubicBezTo>
                    <a:pt x="2096" y="4610"/>
                    <a:pt x="37301" y="2096"/>
                    <a:pt x="80610" y="2096"/>
                  </a:cubicBezTo>
                  <a:cubicBezTo>
                    <a:pt x="123919" y="2096"/>
                    <a:pt x="159125" y="4610"/>
                    <a:pt x="159125" y="7963"/>
                  </a:cubicBezTo>
                  <a:close/>
                </a:path>
              </a:pathLst>
            </a:custGeom>
            <a:solidFill>
              <a:srgbClr val="DDDDD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3" name="Forma libre 1320">
              <a:extLst>
                <a:ext uri="{FF2B5EF4-FFF2-40B4-BE49-F238E27FC236}">
                  <a16:creationId xmlns:a16="http://schemas.microsoft.com/office/drawing/2014/main" id="{D9CE29F5-51AD-394E-9517-5A4F9C1E6E17}"/>
                </a:ext>
              </a:extLst>
            </p:cNvPr>
            <p:cNvSpPr/>
            <p:nvPr/>
          </p:nvSpPr>
          <p:spPr>
            <a:xfrm>
              <a:off x="1534544" y="4293668"/>
              <a:ext cx="27941" cy="39118"/>
            </a:xfrm>
            <a:custGeom>
              <a:avLst/>
              <a:gdLst>
                <a:gd name="connsiteX0" fmla="*/ 26388 w 27941"/>
                <a:gd name="connsiteY0" fmla="*/ 30736 h 39117"/>
                <a:gd name="connsiteX1" fmla="*/ 4873 w 27941"/>
                <a:gd name="connsiteY1" fmla="*/ 2795 h 39117"/>
                <a:gd name="connsiteX2" fmla="*/ 4873 w 27941"/>
                <a:gd name="connsiteY2" fmla="*/ 26265 h 39117"/>
                <a:gd name="connsiteX3" fmla="*/ 20800 w 27941"/>
                <a:gd name="connsiteY3" fmla="*/ 37442 h 39117"/>
                <a:gd name="connsiteX4" fmla="*/ 26388 w 27941"/>
                <a:gd name="connsiteY4" fmla="*/ 30736 h 3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41" h="39117">
                  <a:moveTo>
                    <a:pt x="26388" y="30736"/>
                  </a:moveTo>
                  <a:cubicBezTo>
                    <a:pt x="24712" y="26824"/>
                    <a:pt x="9344" y="-2793"/>
                    <a:pt x="4873" y="2795"/>
                  </a:cubicBezTo>
                  <a:cubicBezTo>
                    <a:pt x="-435" y="8942"/>
                    <a:pt x="3197" y="21795"/>
                    <a:pt x="4873" y="26265"/>
                  </a:cubicBezTo>
                  <a:cubicBezTo>
                    <a:pt x="7947" y="34089"/>
                    <a:pt x="15770" y="38280"/>
                    <a:pt x="20800" y="37442"/>
                  </a:cubicBezTo>
                  <a:cubicBezTo>
                    <a:pt x="24153" y="36883"/>
                    <a:pt x="28065" y="34368"/>
                    <a:pt x="26388" y="30736"/>
                  </a:cubicBezTo>
                  <a:close/>
                </a:path>
              </a:pathLst>
            </a:custGeom>
            <a:solidFill>
              <a:srgbClr val="F6A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4" name="Forma libre 1321">
              <a:extLst>
                <a:ext uri="{FF2B5EF4-FFF2-40B4-BE49-F238E27FC236}">
                  <a16:creationId xmlns:a16="http://schemas.microsoft.com/office/drawing/2014/main" id="{D3779FAC-C157-2340-82E1-893A89D69374}"/>
                </a:ext>
              </a:extLst>
            </p:cNvPr>
            <p:cNvSpPr/>
            <p:nvPr/>
          </p:nvSpPr>
          <p:spPr>
            <a:xfrm>
              <a:off x="1552939" y="4306095"/>
              <a:ext cx="8382" cy="22353"/>
            </a:xfrm>
            <a:custGeom>
              <a:avLst/>
              <a:gdLst>
                <a:gd name="connsiteX0" fmla="*/ 8273 w 8382"/>
                <a:gd name="connsiteY0" fmla="*/ 15794 h 22352"/>
                <a:gd name="connsiteX1" fmla="*/ 6317 w 8382"/>
                <a:gd name="connsiteY1" fmla="*/ 2103 h 22352"/>
                <a:gd name="connsiteX2" fmla="*/ 2126 w 8382"/>
                <a:gd name="connsiteY2" fmla="*/ 14397 h 22352"/>
                <a:gd name="connsiteX3" fmla="*/ 5758 w 8382"/>
                <a:gd name="connsiteY3" fmla="*/ 20824 h 22352"/>
                <a:gd name="connsiteX4" fmla="*/ 8273 w 8382"/>
                <a:gd name="connsiteY4" fmla="*/ 15794 h 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2" h="22352">
                  <a:moveTo>
                    <a:pt x="8273" y="15794"/>
                  </a:moveTo>
                  <a:cubicBezTo>
                    <a:pt x="8273" y="13838"/>
                    <a:pt x="8553" y="2383"/>
                    <a:pt x="6317" y="2103"/>
                  </a:cubicBezTo>
                  <a:cubicBezTo>
                    <a:pt x="2964" y="1824"/>
                    <a:pt x="2405" y="9368"/>
                    <a:pt x="2126" y="14397"/>
                  </a:cubicBezTo>
                  <a:cubicBezTo>
                    <a:pt x="1847" y="17191"/>
                    <a:pt x="3523" y="20824"/>
                    <a:pt x="5758" y="20824"/>
                  </a:cubicBezTo>
                  <a:cubicBezTo>
                    <a:pt x="7994" y="20544"/>
                    <a:pt x="8273" y="18868"/>
                    <a:pt x="8273" y="15794"/>
                  </a:cubicBezTo>
                  <a:close/>
                </a:path>
              </a:pathLst>
            </a:custGeom>
            <a:solidFill>
              <a:srgbClr val="F6A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5" name="Forma libre 1322">
              <a:extLst>
                <a:ext uri="{FF2B5EF4-FFF2-40B4-BE49-F238E27FC236}">
                  <a16:creationId xmlns:a16="http://schemas.microsoft.com/office/drawing/2014/main" id="{50A140B0-B7F8-DF48-BC29-08FE7B467792}"/>
                </a:ext>
              </a:extLst>
            </p:cNvPr>
            <p:cNvSpPr/>
            <p:nvPr/>
          </p:nvSpPr>
          <p:spPr>
            <a:xfrm>
              <a:off x="1671181" y="4465277"/>
              <a:ext cx="58676" cy="61470"/>
            </a:xfrm>
            <a:custGeom>
              <a:avLst/>
              <a:gdLst>
                <a:gd name="connsiteX0" fmla="*/ 7663 w 58676"/>
                <a:gd name="connsiteY0" fmla="*/ 59465 h 61470"/>
                <a:gd name="connsiteX1" fmla="*/ 29457 w 58676"/>
                <a:gd name="connsiteY1" fmla="*/ 44377 h 61470"/>
                <a:gd name="connsiteX2" fmla="*/ 56560 w 58676"/>
                <a:gd name="connsiteY2" fmla="*/ 13362 h 61470"/>
                <a:gd name="connsiteX3" fmla="*/ 32810 w 58676"/>
                <a:gd name="connsiteY3" fmla="*/ 5818 h 61470"/>
                <a:gd name="connsiteX4" fmla="*/ 3752 w 58676"/>
                <a:gd name="connsiteY4" fmla="*/ 52480 h 61470"/>
                <a:gd name="connsiteX5" fmla="*/ 7663 w 58676"/>
                <a:gd name="connsiteY5" fmla="*/ 59465 h 61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676" h="61470">
                  <a:moveTo>
                    <a:pt x="7663" y="59465"/>
                  </a:moveTo>
                  <a:cubicBezTo>
                    <a:pt x="14090" y="58347"/>
                    <a:pt x="17722" y="54156"/>
                    <a:pt x="29457" y="44377"/>
                  </a:cubicBezTo>
                  <a:cubicBezTo>
                    <a:pt x="46222" y="30127"/>
                    <a:pt x="49296" y="25656"/>
                    <a:pt x="56560" y="13362"/>
                  </a:cubicBezTo>
                  <a:cubicBezTo>
                    <a:pt x="61310" y="5259"/>
                    <a:pt x="41751" y="-2844"/>
                    <a:pt x="32810" y="5818"/>
                  </a:cubicBezTo>
                  <a:cubicBezTo>
                    <a:pt x="25266" y="13362"/>
                    <a:pt x="8222" y="48009"/>
                    <a:pt x="3752" y="52480"/>
                  </a:cubicBezTo>
                  <a:cubicBezTo>
                    <a:pt x="399" y="55553"/>
                    <a:pt x="2354" y="60303"/>
                    <a:pt x="7663" y="59465"/>
                  </a:cubicBezTo>
                  <a:close/>
                </a:path>
              </a:pathLst>
            </a:custGeom>
            <a:solidFill>
              <a:srgbClr val="2D28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6" name="Forma libre 1323">
              <a:extLst>
                <a:ext uri="{FF2B5EF4-FFF2-40B4-BE49-F238E27FC236}">
                  <a16:creationId xmlns:a16="http://schemas.microsoft.com/office/drawing/2014/main" id="{817839E9-6AB0-0B48-848A-8C014F3213FB}"/>
                </a:ext>
              </a:extLst>
            </p:cNvPr>
            <p:cNvSpPr/>
            <p:nvPr/>
          </p:nvSpPr>
          <p:spPr>
            <a:xfrm>
              <a:off x="1666829" y="4405951"/>
              <a:ext cx="61470" cy="78235"/>
            </a:xfrm>
            <a:custGeom>
              <a:avLst/>
              <a:gdLst>
                <a:gd name="connsiteX0" fmla="*/ 61191 w 61470"/>
                <a:gd name="connsiteY0" fmla="*/ 68497 h 78235"/>
                <a:gd name="connsiteX1" fmla="*/ 40794 w 61470"/>
                <a:gd name="connsiteY1" fmla="*/ 29659 h 78235"/>
                <a:gd name="connsiteX2" fmla="*/ 22632 w 61470"/>
                <a:gd name="connsiteY2" fmla="*/ 6467 h 78235"/>
                <a:gd name="connsiteX3" fmla="*/ 4750 w 61470"/>
                <a:gd name="connsiteY3" fmla="*/ 6188 h 78235"/>
                <a:gd name="connsiteX4" fmla="*/ 4471 w 61470"/>
                <a:gd name="connsiteY4" fmla="*/ 29100 h 78235"/>
                <a:gd name="connsiteX5" fmla="*/ 39676 w 61470"/>
                <a:gd name="connsiteY5" fmla="*/ 72129 h 78235"/>
                <a:gd name="connsiteX6" fmla="*/ 61191 w 61470"/>
                <a:gd name="connsiteY6" fmla="*/ 68497 h 7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470" h="78235">
                  <a:moveTo>
                    <a:pt x="61191" y="68497"/>
                  </a:moveTo>
                  <a:cubicBezTo>
                    <a:pt x="60353" y="63467"/>
                    <a:pt x="56441" y="52570"/>
                    <a:pt x="40794" y="29659"/>
                  </a:cubicBezTo>
                  <a:cubicBezTo>
                    <a:pt x="31294" y="15688"/>
                    <a:pt x="25985" y="10379"/>
                    <a:pt x="22632" y="6467"/>
                  </a:cubicBezTo>
                  <a:cubicBezTo>
                    <a:pt x="16485" y="-518"/>
                    <a:pt x="6985" y="1997"/>
                    <a:pt x="4750" y="6188"/>
                  </a:cubicBezTo>
                  <a:cubicBezTo>
                    <a:pt x="1118" y="13173"/>
                    <a:pt x="1397" y="25188"/>
                    <a:pt x="4471" y="29100"/>
                  </a:cubicBezTo>
                  <a:cubicBezTo>
                    <a:pt x="21794" y="50614"/>
                    <a:pt x="36323" y="66261"/>
                    <a:pt x="39676" y="72129"/>
                  </a:cubicBezTo>
                  <a:cubicBezTo>
                    <a:pt x="44426" y="81070"/>
                    <a:pt x="62309" y="74644"/>
                    <a:pt x="61191" y="68497"/>
                  </a:cubicBezTo>
                  <a:close/>
                </a:path>
              </a:pathLst>
            </a:custGeom>
            <a:solidFill>
              <a:srgbClr val="2D286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7" name="Forma libre 1324">
              <a:extLst>
                <a:ext uri="{FF2B5EF4-FFF2-40B4-BE49-F238E27FC236}">
                  <a16:creationId xmlns:a16="http://schemas.microsoft.com/office/drawing/2014/main" id="{C0455796-7153-D846-938E-DB2934EA0006}"/>
                </a:ext>
              </a:extLst>
            </p:cNvPr>
            <p:cNvSpPr/>
            <p:nvPr/>
          </p:nvSpPr>
          <p:spPr>
            <a:xfrm>
              <a:off x="1679312" y="4809705"/>
              <a:ext cx="27941" cy="27941"/>
            </a:xfrm>
            <a:custGeom>
              <a:avLst/>
              <a:gdLst>
                <a:gd name="connsiteX0" fmla="*/ 9591 w 27941"/>
                <a:gd name="connsiteY0" fmla="*/ 6183 h 27941"/>
                <a:gd name="connsiteX1" fmla="*/ 8473 w 27941"/>
                <a:gd name="connsiteY1" fmla="*/ 13448 h 27941"/>
                <a:gd name="connsiteX2" fmla="*/ 3723 w 27941"/>
                <a:gd name="connsiteY2" fmla="*/ 19874 h 27941"/>
                <a:gd name="connsiteX3" fmla="*/ 9870 w 27941"/>
                <a:gd name="connsiteY3" fmla="*/ 26580 h 27941"/>
                <a:gd name="connsiteX4" fmla="*/ 26356 w 27941"/>
                <a:gd name="connsiteY4" fmla="*/ 20154 h 27941"/>
                <a:gd name="connsiteX5" fmla="*/ 24120 w 27941"/>
                <a:gd name="connsiteY5" fmla="*/ 8977 h 27941"/>
                <a:gd name="connsiteX6" fmla="*/ 22723 w 27941"/>
                <a:gd name="connsiteY6" fmla="*/ 3668 h 27941"/>
                <a:gd name="connsiteX7" fmla="*/ 9591 w 27941"/>
                <a:gd name="connsiteY7" fmla="*/ 6183 h 2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941" h="27941">
                  <a:moveTo>
                    <a:pt x="9591" y="6183"/>
                  </a:moveTo>
                  <a:cubicBezTo>
                    <a:pt x="8753" y="9815"/>
                    <a:pt x="9032" y="10933"/>
                    <a:pt x="8473" y="13448"/>
                  </a:cubicBezTo>
                  <a:cubicBezTo>
                    <a:pt x="7914" y="16242"/>
                    <a:pt x="5120" y="17359"/>
                    <a:pt x="3723" y="19874"/>
                  </a:cubicBezTo>
                  <a:cubicBezTo>
                    <a:pt x="2047" y="22389"/>
                    <a:pt x="-747" y="26301"/>
                    <a:pt x="9870" y="26580"/>
                  </a:cubicBezTo>
                  <a:cubicBezTo>
                    <a:pt x="21326" y="26859"/>
                    <a:pt x="28312" y="26301"/>
                    <a:pt x="26356" y="20154"/>
                  </a:cubicBezTo>
                  <a:cubicBezTo>
                    <a:pt x="24400" y="13727"/>
                    <a:pt x="24120" y="10933"/>
                    <a:pt x="24120" y="8977"/>
                  </a:cubicBezTo>
                  <a:cubicBezTo>
                    <a:pt x="24120" y="7021"/>
                    <a:pt x="24120" y="4786"/>
                    <a:pt x="22723" y="3668"/>
                  </a:cubicBezTo>
                  <a:cubicBezTo>
                    <a:pt x="21606" y="2271"/>
                    <a:pt x="11267" y="36"/>
                    <a:pt x="9591" y="6183"/>
                  </a:cubicBezTo>
                  <a:close/>
                </a:path>
              </a:pathLst>
            </a:custGeom>
            <a:solidFill>
              <a:srgbClr val="5025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8" name="Forma libre 1325">
              <a:extLst>
                <a:ext uri="{FF2B5EF4-FFF2-40B4-BE49-F238E27FC236}">
                  <a16:creationId xmlns:a16="http://schemas.microsoft.com/office/drawing/2014/main" id="{013D6BF6-1C93-E941-A4CC-987A98D39E56}"/>
                </a:ext>
              </a:extLst>
            </p:cNvPr>
            <p:cNvSpPr/>
            <p:nvPr/>
          </p:nvSpPr>
          <p:spPr>
            <a:xfrm>
              <a:off x="1573017" y="4816205"/>
              <a:ext cx="44706" cy="22353"/>
            </a:xfrm>
            <a:custGeom>
              <a:avLst/>
              <a:gdLst>
                <a:gd name="connsiteX0" fmla="*/ 27033 w 44705"/>
                <a:gd name="connsiteY0" fmla="*/ 4992 h 22352"/>
                <a:gd name="connsiteX1" fmla="*/ 15857 w 44705"/>
                <a:gd name="connsiteY1" fmla="*/ 13095 h 22352"/>
                <a:gd name="connsiteX2" fmla="*/ 4122 w 44705"/>
                <a:gd name="connsiteY2" fmla="*/ 19242 h 22352"/>
                <a:gd name="connsiteX3" fmla="*/ 23680 w 44705"/>
                <a:gd name="connsiteY3" fmla="*/ 19521 h 22352"/>
                <a:gd name="connsiteX4" fmla="*/ 36813 w 44705"/>
                <a:gd name="connsiteY4" fmla="*/ 18683 h 22352"/>
                <a:gd name="connsiteX5" fmla="*/ 42401 w 44705"/>
                <a:gd name="connsiteY5" fmla="*/ 11139 h 22352"/>
                <a:gd name="connsiteX6" fmla="*/ 27033 w 44705"/>
                <a:gd name="connsiteY6" fmla="*/ 4992 h 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05" h="22352">
                  <a:moveTo>
                    <a:pt x="27033" y="4992"/>
                  </a:moveTo>
                  <a:cubicBezTo>
                    <a:pt x="26195" y="6668"/>
                    <a:pt x="21724" y="10580"/>
                    <a:pt x="15857" y="13095"/>
                  </a:cubicBezTo>
                  <a:cubicBezTo>
                    <a:pt x="9989" y="15609"/>
                    <a:pt x="-2864" y="17006"/>
                    <a:pt x="4122" y="19242"/>
                  </a:cubicBezTo>
                  <a:cubicBezTo>
                    <a:pt x="11107" y="21477"/>
                    <a:pt x="19489" y="20080"/>
                    <a:pt x="23680" y="19521"/>
                  </a:cubicBezTo>
                  <a:cubicBezTo>
                    <a:pt x="27871" y="18962"/>
                    <a:pt x="31783" y="18683"/>
                    <a:pt x="36813" y="18683"/>
                  </a:cubicBezTo>
                  <a:cubicBezTo>
                    <a:pt x="43239" y="18683"/>
                    <a:pt x="43239" y="18124"/>
                    <a:pt x="42401" y="11139"/>
                  </a:cubicBezTo>
                  <a:cubicBezTo>
                    <a:pt x="41283" y="1639"/>
                    <a:pt x="29827" y="-317"/>
                    <a:pt x="27033" y="4992"/>
                  </a:cubicBezTo>
                  <a:close/>
                </a:path>
              </a:pathLst>
            </a:custGeom>
            <a:solidFill>
              <a:srgbClr val="5025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59" name="Forma libre 1326">
              <a:extLst>
                <a:ext uri="{FF2B5EF4-FFF2-40B4-BE49-F238E27FC236}">
                  <a16:creationId xmlns:a16="http://schemas.microsoft.com/office/drawing/2014/main" id="{AD390A7B-4810-FE43-9E19-4327E88E173C}"/>
                </a:ext>
              </a:extLst>
            </p:cNvPr>
            <p:cNvSpPr/>
            <p:nvPr/>
          </p:nvSpPr>
          <p:spPr>
            <a:xfrm>
              <a:off x="1628492" y="4335441"/>
              <a:ext cx="47500" cy="64265"/>
            </a:xfrm>
            <a:custGeom>
              <a:avLst/>
              <a:gdLst>
                <a:gd name="connsiteX0" fmla="*/ 45323 w 47499"/>
                <a:gd name="connsiteY0" fmla="*/ 35346 h 64264"/>
                <a:gd name="connsiteX1" fmla="*/ 37779 w 47499"/>
                <a:gd name="connsiteY1" fmla="*/ 56860 h 64264"/>
                <a:gd name="connsiteX2" fmla="*/ 16823 w 47499"/>
                <a:gd name="connsiteY2" fmla="*/ 63007 h 64264"/>
                <a:gd name="connsiteX3" fmla="*/ 4249 w 47499"/>
                <a:gd name="connsiteY3" fmla="*/ 49316 h 64264"/>
                <a:gd name="connsiteX4" fmla="*/ 2852 w 47499"/>
                <a:gd name="connsiteY4" fmla="*/ 18301 h 64264"/>
                <a:gd name="connsiteX5" fmla="*/ 22132 w 47499"/>
                <a:gd name="connsiteY5" fmla="*/ 2096 h 64264"/>
                <a:gd name="connsiteX6" fmla="*/ 45323 w 47499"/>
                <a:gd name="connsiteY6" fmla="*/ 35346 h 6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499" h="64264">
                  <a:moveTo>
                    <a:pt x="45323" y="35346"/>
                  </a:moveTo>
                  <a:cubicBezTo>
                    <a:pt x="43926" y="48478"/>
                    <a:pt x="43646" y="51272"/>
                    <a:pt x="37779" y="56860"/>
                  </a:cubicBezTo>
                  <a:cubicBezTo>
                    <a:pt x="31911" y="62169"/>
                    <a:pt x="22970" y="63007"/>
                    <a:pt x="16823" y="63007"/>
                  </a:cubicBezTo>
                  <a:cubicBezTo>
                    <a:pt x="10117" y="63007"/>
                    <a:pt x="5646" y="54904"/>
                    <a:pt x="4249" y="49316"/>
                  </a:cubicBezTo>
                  <a:cubicBezTo>
                    <a:pt x="2573" y="43448"/>
                    <a:pt x="1176" y="32831"/>
                    <a:pt x="2852" y="18301"/>
                  </a:cubicBezTo>
                  <a:cubicBezTo>
                    <a:pt x="3691" y="11037"/>
                    <a:pt x="12911" y="2096"/>
                    <a:pt x="22132" y="2096"/>
                  </a:cubicBezTo>
                  <a:cubicBezTo>
                    <a:pt x="31352" y="2375"/>
                    <a:pt x="48396" y="3213"/>
                    <a:pt x="45323" y="35346"/>
                  </a:cubicBezTo>
                  <a:close/>
                </a:path>
              </a:pathLst>
            </a:custGeom>
            <a:solidFill>
              <a:srgbClr val="F6A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0" name="Forma libre 1327">
              <a:extLst>
                <a:ext uri="{FF2B5EF4-FFF2-40B4-BE49-F238E27FC236}">
                  <a16:creationId xmlns:a16="http://schemas.microsoft.com/office/drawing/2014/main" id="{2FF72613-9FF3-BE40-A3BD-9F25E8E77795}"/>
                </a:ext>
              </a:extLst>
            </p:cNvPr>
            <p:cNvSpPr/>
            <p:nvPr/>
          </p:nvSpPr>
          <p:spPr>
            <a:xfrm>
              <a:off x="1545881" y="4319575"/>
              <a:ext cx="41912" cy="69853"/>
            </a:xfrm>
            <a:custGeom>
              <a:avLst/>
              <a:gdLst>
                <a:gd name="connsiteX0" fmla="*/ 2478 w 41911"/>
                <a:gd name="connsiteY0" fmla="*/ 6505 h 69852"/>
                <a:gd name="connsiteX1" fmla="*/ 8625 w 41911"/>
                <a:gd name="connsiteY1" fmla="*/ 28858 h 69852"/>
                <a:gd name="connsiteX2" fmla="*/ 24552 w 41911"/>
                <a:gd name="connsiteY2" fmla="*/ 67417 h 69852"/>
                <a:gd name="connsiteX3" fmla="*/ 40478 w 41911"/>
                <a:gd name="connsiteY3" fmla="*/ 49255 h 69852"/>
                <a:gd name="connsiteX4" fmla="*/ 11140 w 41911"/>
                <a:gd name="connsiteY4" fmla="*/ 3432 h 69852"/>
                <a:gd name="connsiteX5" fmla="*/ 2478 w 41911"/>
                <a:gd name="connsiteY5" fmla="*/ 6505 h 6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11" h="69852">
                  <a:moveTo>
                    <a:pt x="2478" y="6505"/>
                  </a:moveTo>
                  <a:cubicBezTo>
                    <a:pt x="1081" y="12652"/>
                    <a:pt x="3596" y="13211"/>
                    <a:pt x="8625" y="28858"/>
                  </a:cubicBezTo>
                  <a:cubicBezTo>
                    <a:pt x="14772" y="48417"/>
                    <a:pt x="19243" y="59035"/>
                    <a:pt x="24552" y="67417"/>
                  </a:cubicBezTo>
                  <a:cubicBezTo>
                    <a:pt x="29302" y="75240"/>
                    <a:pt x="44669" y="60991"/>
                    <a:pt x="40478" y="49255"/>
                  </a:cubicBezTo>
                  <a:cubicBezTo>
                    <a:pt x="36846" y="39196"/>
                    <a:pt x="15331" y="8741"/>
                    <a:pt x="11140" y="3432"/>
                  </a:cubicBezTo>
                  <a:cubicBezTo>
                    <a:pt x="9184" y="1196"/>
                    <a:pt x="3596" y="1476"/>
                    <a:pt x="2478" y="6505"/>
                  </a:cubicBezTo>
                  <a:close/>
                </a:path>
              </a:pathLst>
            </a:custGeom>
            <a:solidFill>
              <a:srgbClr val="3627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1" name="Forma libre 1328">
              <a:extLst>
                <a:ext uri="{FF2B5EF4-FFF2-40B4-BE49-F238E27FC236}">
                  <a16:creationId xmlns:a16="http://schemas.microsoft.com/office/drawing/2014/main" id="{75E79EF2-AF38-6C46-A3FE-8FF4DF1EB22A}"/>
                </a:ext>
              </a:extLst>
            </p:cNvPr>
            <p:cNvSpPr/>
            <p:nvPr/>
          </p:nvSpPr>
          <p:spPr>
            <a:xfrm>
              <a:off x="1564721" y="4366591"/>
              <a:ext cx="72647" cy="69853"/>
            </a:xfrm>
            <a:custGeom>
              <a:avLst/>
              <a:gdLst>
                <a:gd name="connsiteX0" fmla="*/ 2358 w 72646"/>
                <a:gd name="connsiteY0" fmla="*/ 13137 h 69852"/>
                <a:gd name="connsiteX1" fmla="*/ 30579 w 72646"/>
                <a:gd name="connsiteY1" fmla="*/ 46666 h 69852"/>
                <a:gd name="connsiteX2" fmla="*/ 53211 w 72646"/>
                <a:gd name="connsiteY2" fmla="*/ 65387 h 69852"/>
                <a:gd name="connsiteX3" fmla="*/ 70535 w 72646"/>
                <a:gd name="connsiteY3" fmla="*/ 61754 h 69852"/>
                <a:gd name="connsiteX4" fmla="*/ 66064 w 72646"/>
                <a:gd name="connsiteY4" fmla="*/ 39401 h 69852"/>
                <a:gd name="connsiteX5" fmla="*/ 22476 w 72646"/>
                <a:gd name="connsiteY5" fmla="*/ 4754 h 69852"/>
                <a:gd name="connsiteX6" fmla="*/ 2358 w 72646"/>
                <a:gd name="connsiteY6" fmla="*/ 13137 h 69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646" h="69852">
                  <a:moveTo>
                    <a:pt x="2358" y="13137"/>
                  </a:moveTo>
                  <a:cubicBezTo>
                    <a:pt x="4314" y="17887"/>
                    <a:pt x="10461" y="27666"/>
                    <a:pt x="30579" y="46666"/>
                  </a:cubicBezTo>
                  <a:cubicBezTo>
                    <a:pt x="42873" y="58401"/>
                    <a:pt x="49020" y="62313"/>
                    <a:pt x="53211" y="65387"/>
                  </a:cubicBezTo>
                  <a:cubicBezTo>
                    <a:pt x="60755" y="70695"/>
                    <a:pt x="69417" y="66504"/>
                    <a:pt x="70535" y="61754"/>
                  </a:cubicBezTo>
                  <a:cubicBezTo>
                    <a:pt x="72491" y="54210"/>
                    <a:pt x="69976" y="42475"/>
                    <a:pt x="66064" y="39401"/>
                  </a:cubicBezTo>
                  <a:cubicBezTo>
                    <a:pt x="44549" y="22078"/>
                    <a:pt x="26946" y="10063"/>
                    <a:pt x="22476" y="4754"/>
                  </a:cubicBezTo>
                  <a:cubicBezTo>
                    <a:pt x="16049" y="-2790"/>
                    <a:pt x="-156" y="7548"/>
                    <a:pt x="2358" y="13137"/>
                  </a:cubicBezTo>
                  <a:close/>
                </a:path>
              </a:pathLst>
            </a:custGeom>
            <a:solidFill>
              <a:srgbClr val="3627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2" name="Forma libre 1329">
              <a:extLst>
                <a:ext uri="{FF2B5EF4-FFF2-40B4-BE49-F238E27FC236}">
                  <a16:creationId xmlns:a16="http://schemas.microsoft.com/office/drawing/2014/main" id="{32E0C26C-2B1A-D24A-96AD-F0A9E1698BCE}"/>
                </a:ext>
              </a:extLst>
            </p:cNvPr>
            <p:cNvSpPr/>
            <p:nvPr/>
          </p:nvSpPr>
          <p:spPr>
            <a:xfrm>
              <a:off x="1642348" y="4383272"/>
              <a:ext cx="25147" cy="39118"/>
            </a:xfrm>
            <a:custGeom>
              <a:avLst/>
              <a:gdLst>
                <a:gd name="connsiteX0" fmla="*/ 24761 w 25147"/>
                <a:gd name="connsiteY0" fmla="*/ 10706 h 39117"/>
                <a:gd name="connsiteX1" fmla="*/ 25599 w 25147"/>
                <a:gd name="connsiteY1" fmla="*/ 25235 h 39117"/>
                <a:gd name="connsiteX2" fmla="*/ 14702 w 25147"/>
                <a:gd name="connsiteY2" fmla="*/ 38088 h 39117"/>
                <a:gd name="connsiteX3" fmla="*/ 13864 w 25147"/>
                <a:gd name="connsiteY3" fmla="*/ 38088 h 39117"/>
                <a:gd name="connsiteX4" fmla="*/ 2128 w 25147"/>
                <a:gd name="connsiteY4" fmla="*/ 27191 h 39117"/>
                <a:gd name="connsiteX5" fmla="*/ 2687 w 25147"/>
                <a:gd name="connsiteY5" fmla="*/ 16573 h 39117"/>
                <a:gd name="connsiteX6" fmla="*/ 12467 w 25147"/>
                <a:gd name="connsiteY6" fmla="*/ 2603 h 39117"/>
                <a:gd name="connsiteX7" fmla="*/ 12467 w 25147"/>
                <a:gd name="connsiteY7" fmla="*/ 2603 h 39117"/>
                <a:gd name="connsiteX8" fmla="*/ 24761 w 25147"/>
                <a:gd name="connsiteY8" fmla="*/ 10706 h 39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47" h="39117">
                  <a:moveTo>
                    <a:pt x="24761" y="10706"/>
                  </a:moveTo>
                  <a:cubicBezTo>
                    <a:pt x="25040" y="15176"/>
                    <a:pt x="25319" y="20485"/>
                    <a:pt x="25599" y="25235"/>
                  </a:cubicBezTo>
                  <a:cubicBezTo>
                    <a:pt x="25878" y="31382"/>
                    <a:pt x="20849" y="37250"/>
                    <a:pt x="14702" y="38088"/>
                  </a:cubicBezTo>
                  <a:cubicBezTo>
                    <a:pt x="14422" y="38088"/>
                    <a:pt x="14143" y="38088"/>
                    <a:pt x="13864" y="38088"/>
                  </a:cubicBezTo>
                  <a:cubicBezTo>
                    <a:pt x="8275" y="38088"/>
                    <a:pt x="1570" y="33059"/>
                    <a:pt x="2128" y="27191"/>
                  </a:cubicBezTo>
                  <a:cubicBezTo>
                    <a:pt x="2408" y="23559"/>
                    <a:pt x="2687" y="19647"/>
                    <a:pt x="2687" y="16573"/>
                  </a:cubicBezTo>
                  <a:cubicBezTo>
                    <a:pt x="2687" y="10426"/>
                    <a:pt x="6599" y="4838"/>
                    <a:pt x="12467" y="2603"/>
                  </a:cubicBezTo>
                  <a:lnTo>
                    <a:pt x="12467" y="2603"/>
                  </a:lnTo>
                  <a:cubicBezTo>
                    <a:pt x="18055" y="647"/>
                    <a:pt x="24202" y="4559"/>
                    <a:pt x="24761" y="10706"/>
                  </a:cubicBezTo>
                  <a:close/>
                </a:path>
              </a:pathLst>
            </a:custGeom>
            <a:solidFill>
              <a:srgbClr val="F6A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3" name="Forma libre 1330">
              <a:extLst>
                <a:ext uri="{FF2B5EF4-FFF2-40B4-BE49-F238E27FC236}">
                  <a16:creationId xmlns:a16="http://schemas.microsoft.com/office/drawing/2014/main" id="{CF77C5B9-C62D-C840-B3DC-6BDBA3A81004}"/>
                </a:ext>
              </a:extLst>
            </p:cNvPr>
            <p:cNvSpPr/>
            <p:nvPr/>
          </p:nvSpPr>
          <p:spPr>
            <a:xfrm>
              <a:off x="1599910" y="4399705"/>
              <a:ext cx="97794" cy="145294"/>
            </a:xfrm>
            <a:custGeom>
              <a:avLst/>
              <a:gdLst>
                <a:gd name="connsiteX0" fmla="*/ 93463 w 97793"/>
                <a:gd name="connsiteY0" fmla="*/ 50434 h 145293"/>
                <a:gd name="connsiteX1" fmla="*/ 81448 w 97793"/>
                <a:gd name="connsiteY1" fmla="*/ 145434 h 145293"/>
                <a:gd name="connsiteX2" fmla="*/ 2096 w 97793"/>
                <a:gd name="connsiteY2" fmla="*/ 145434 h 145293"/>
                <a:gd name="connsiteX3" fmla="*/ 7963 w 97793"/>
                <a:gd name="connsiteY3" fmla="*/ 30316 h 145293"/>
                <a:gd name="connsiteX4" fmla="*/ 24728 w 97793"/>
                <a:gd name="connsiteY4" fmla="*/ 6846 h 145293"/>
                <a:gd name="connsiteX5" fmla="*/ 45963 w 97793"/>
                <a:gd name="connsiteY5" fmla="*/ 2096 h 145293"/>
                <a:gd name="connsiteX6" fmla="*/ 60493 w 97793"/>
                <a:gd name="connsiteY6" fmla="*/ 2096 h 145293"/>
                <a:gd name="connsiteX7" fmla="*/ 75860 w 97793"/>
                <a:gd name="connsiteY7" fmla="*/ 4051 h 145293"/>
                <a:gd name="connsiteX8" fmla="*/ 93463 w 97793"/>
                <a:gd name="connsiteY8" fmla="*/ 50434 h 14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793" h="145293">
                  <a:moveTo>
                    <a:pt x="93463" y="50434"/>
                  </a:moveTo>
                  <a:cubicBezTo>
                    <a:pt x="82845" y="85081"/>
                    <a:pt x="79492" y="121125"/>
                    <a:pt x="81448" y="145434"/>
                  </a:cubicBezTo>
                  <a:lnTo>
                    <a:pt x="2096" y="145434"/>
                  </a:lnTo>
                  <a:cubicBezTo>
                    <a:pt x="2096" y="145434"/>
                    <a:pt x="2654" y="71110"/>
                    <a:pt x="7963" y="30316"/>
                  </a:cubicBezTo>
                  <a:cubicBezTo>
                    <a:pt x="9081" y="20816"/>
                    <a:pt x="14669" y="12434"/>
                    <a:pt x="24728" y="6846"/>
                  </a:cubicBezTo>
                  <a:cubicBezTo>
                    <a:pt x="30596" y="3772"/>
                    <a:pt x="41493" y="2096"/>
                    <a:pt x="45963" y="2096"/>
                  </a:cubicBezTo>
                  <a:lnTo>
                    <a:pt x="60493" y="2096"/>
                  </a:lnTo>
                  <a:cubicBezTo>
                    <a:pt x="65522" y="2096"/>
                    <a:pt x="71110" y="2654"/>
                    <a:pt x="75860" y="4051"/>
                  </a:cubicBezTo>
                  <a:cubicBezTo>
                    <a:pt x="97654" y="11037"/>
                    <a:pt x="99610" y="30316"/>
                    <a:pt x="93463" y="50434"/>
                  </a:cubicBezTo>
                  <a:close/>
                </a:path>
              </a:pathLst>
            </a:custGeom>
            <a:solidFill>
              <a:srgbClr val="3627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4" name="Forma libre 1331">
              <a:extLst>
                <a:ext uri="{FF2B5EF4-FFF2-40B4-BE49-F238E27FC236}">
                  <a16:creationId xmlns:a16="http://schemas.microsoft.com/office/drawing/2014/main" id="{5FEB4D14-CBBD-0C46-9E56-42CECC52F63C}"/>
                </a:ext>
              </a:extLst>
            </p:cNvPr>
            <p:cNvSpPr/>
            <p:nvPr/>
          </p:nvSpPr>
          <p:spPr>
            <a:xfrm>
              <a:off x="1597116" y="4543043"/>
              <a:ext cx="86617" cy="50294"/>
            </a:xfrm>
            <a:custGeom>
              <a:avLst/>
              <a:gdLst>
                <a:gd name="connsiteX0" fmla="*/ 83963 w 86617"/>
                <a:gd name="connsiteY0" fmla="*/ 50713 h 50294"/>
                <a:gd name="connsiteX1" fmla="*/ 84242 w 86617"/>
                <a:gd name="connsiteY1" fmla="*/ 2096 h 50294"/>
                <a:gd name="connsiteX2" fmla="*/ 4890 w 86617"/>
                <a:gd name="connsiteY2" fmla="*/ 2096 h 50294"/>
                <a:gd name="connsiteX3" fmla="*/ 2096 w 86617"/>
                <a:gd name="connsiteY3" fmla="*/ 50713 h 50294"/>
                <a:gd name="connsiteX4" fmla="*/ 83963 w 86617"/>
                <a:gd name="connsiteY4" fmla="*/ 50713 h 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17" h="50294">
                  <a:moveTo>
                    <a:pt x="83963" y="50713"/>
                  </a:moveTo>
                  <a:cubicBezTo>
                    <a:pt x="83963" y="50713"/>
                    <a:pt x="90948" y="33948"/>
                    <a:pt x="84242" y="2096"/>
                  </a:cubicBezTo>
                  <a:lnTo>
                    <a:pt x="4890" y="2096"/>
                  </a:lnTo>
                  <a:cubicBezTo>
                    <a:pt x="4890" y="2096"/>
                    <a:pt x="2096" y="24728"/>
                    <a:pt x="2096" y="50713"/>
                  </a:cubicBezTo>
                  <a:lnTo>
                    <a:pt x="83963" y="50713"/>
                  </a:lnTo>
                  <a:close/>
                </a:path>
              </a:pathLst>
            </a:custGeom>
            <a:solidFill>
              <a:srgbClr val="3627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5" name="Forma libre 1332">
              <a:extLst>
                <a:ext uri="{FF2B5EF4-FFF2-40B4-BE49-F238E27FC236}">
                  <a16:creationId xmlns:a16="http://schemas.microsoft.com/office/drawing/2014/main" id="{66B45781-00A9-1F49-96D2-B6DA8D3C881A}"/>
                </a:ext>
              </a:extLst>
            </p:cNvPr>
            <p:cNvSpPr/>
            <p:nvPr/>
          </p:nvSpPr>
          <p:spPr>
            <a:xfrm>
              <a:off x="1662344" y="4672420"/>
              <a:ext cx="41912" cy="148088"/>
            </a:xfrm>
            <a:custGeom>
              <a:avLst/>
              <a:gdLst>
                <a:gd name="connsiteX0" fmla="*/ 3089 w 41911"/>
                <a:gd name="connsiteY0" fmla="*/ 25277 h 148087"/>
                <a:gd name="connsiteX1" fmla="*/ 31589 w 41911"/>
                <a:gd name="connsiteY1" fmla="*/ 13542 h 148087"/>
                <a:gd name="connsiteX2" fmla="*/ 41927 w 41911"/>
                <a:gd name="connsiteY2" fmla="*/ 141512 h 148087"/>
                <a:gd name="connsiteX3" fmla="*/ 41089 w 41911"/>
                <a:gd name="connsiteY3" fmla="*/ 147101 h 148087"/>
                <a:gd name="connsiteX4" fmla="*/ 32706 w 41911"/>
                <a:gd name="connsiteY4" fmla="*/ 148498 h 148087"/>
                <a:gd name="connsiteX5" fmla="*/ 26559 w 41911"/>
                <a:gd name="connsiteY5" fmla="*/ 144865 h 148087"/>
                <a:gd name="connsiteX6" fmla="*/ 3089 w 41911"/>
                <a:gd name="connsiteY6" fmla="*/ 25277 h 14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11" h="148087">
                  <a:moveTo>
                    <a:pt x="3089" y="25277"/>
                  </a:moveTo>
                  <a:cubicBezTo>
                    <a:pt x="-3338" y="-708"/>
                    <a:pt x="23206" y="-5178"/>
                    <a:pt x="31589" y="13542"/>
                  </a:cubicBezTo>
                  <a:cubicBezTo>
                    <a:pt x="43324" y="40086"/>
                    <a:pt x="42486" y="124468"/>
                    <a:pt x="41927" y="141512"/>
                  </a:cubicBezTo>
                  <a:cubicBezTo>
                    <a:pt x="41927" y="143748"/>
                    <a:pt x="42206" y="146542"/>
                    <a:pt x="41089" y="147101"/>
                  </a:cubicBezTo>
                  <a:cubicBezTo>
                    <a:pt x="39133" y="148498"/>
                    <a:pt x="34662" y="148498"/>
                    <a:pt x="32706" y="148498"/>
                  </a:cubicBezTo>
                  <a:cubicBezTo>
                    <a:pt x="29633" y="148498"/>
                    <a:pt x="26839" y="148498"/>
                    <a:pt x="26559" y="144865"/>
                  </a:cubicBezTo>
                  <a:cubicBezTo>
                    <a:pt x="24324" y="119998"/>
                    <a:pt x="9236" y="50145"/>
                    <a:pt x="3089" y="25277"/>
                  </a:cubicBezTo>
                  <a:close/>
                </a:path>
              </a:pathLst>
            </a:custGeom>
            <a:solidFill>
              <a:srgbClr val="3627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6" name="Forma libre 1333">
              <a:extLst>
                <a:ext uri="{FF2B5EF4-FFF2-40B4-BE49-F238E27FC236}">
                  <a16:creationId xmlns:a16="http://schemas.microsoft.com/office/drawing/2014/main" id="{2E1AA64C-1F41-4145-8C74-9E9F5B308F92}"/>
                </a:ext>
              </a:extLst>
            </p:cNvPr>
            <p:cNvSpPr/>
            <p:nvPr/>
          </p:nvSpPr>
          <p:spPr>
            <a:xfrm>
              <a:off x="1639206" y="4546145"/>
              <a:ext cx="55882" cy="164853"/>
            </a:xfrm>
            <a:custGeom>
              <a:avLst/>
              <a:gdLst>
                <a:gd name="connsiteX0" fmla="*/ 2476 w 55882"/>
                <a:gd name="connsiteY0" fmla="*/ 50965 h 164852"/>
                <a:gd name="connsiteX1" fmla="*/ 32373 w 55882"/>
                <a:gd name="connsiteY1" fmla="*/ 4582 h 164852"/>
                <a:gd name="connsiteX2" fmla="*/ 44947 w 55882"/>
                <a:gd name="connsiteY2" fmla="*/ 26376 h 164852"/>
                <a:gd name="connsiteX3" fmla="*/ 54447 w 55882"/>
                <a:gd name="connsiteY3" fmla="*/ 137861 h 164852"/>
                <a:gd name="connsiteX4" fmla="*/ 28182 w 55882"/>
                <a:gd name="connsiteY4" fmla="*/ 154067 h 164852"/>
                <a:gd name="connsiteX5" fmla="*/ 2476 w 55882"/>
                <a:gd name="connsiteY5" fmla="*/ 50965 h 16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2" h="164852">
                  <a:moveTo>
                    <a:pt x="2476" y="50965"/>
                  </a:moveTo>
                  <a:cubicBezTo>
                    <a:pt x="-318" y="18832"/>
                    <a:pt x="12535" y="-6035"/>
                    <a:pt x="32373" y="4582"/>
                  </a:cubicBezTo>
                  <a:cubicBezTo>
                    <a:pt x="40756" y="9053"/>
                    <a:pt x="43829" y="17994"/>
                    <a:pt x="44947" y="26376"/>
                  </a:cubicBezTo>
                  <a:cubicBezTo>
                    <a:pt x="46064" y="34759"/>
                    <a:pt x="52211" y="122214"/>
                    <a:pt x="54447" y="137861"/>
                  </a:cubicBezTo>
                  <a:cubicBezTo>
                    <a:pt x="59197" y="173347"/>
                    <a:pt x="31256" y="163847"/>
                    <a:pt x="28182" y="154067"/>
                  </a:cubicBezTo>
                  <a:cubicBezTo>
                    <a:pt x="20359" y="129200"/>
                    <a:pt x="4153" y="68568"/>
                    <a:pt x="2476" y="50965"/>
                  </a:cubicBezTo>
                  <a:close/>
                </a:path>
              </a:pathLst>
            </a:custGeom>
            <a:solidFill>
              <a:srgbClr val="3627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7" name="Forma libre 1334">
              <a:extLst>
                <a:ext uri="{FF2B5EF4-FFF2-40B4-BE49-F238E27FC236}">
                  <a16:creationId xmlns:a16="http://schemas.microsoft.com/office/drawing/2014/main" id="{A89A8674-65E5-0B4A-83D9-AACBBC77EC64}"/>
                </a:ext>
              </a:extLst>
            </p:cNvPr>
            <p:cNvSpPr/>
            <p:nvPr/>
          </p:nvSpPr>
          <p:spPr>
            <a:xfrm>
              <a:off x="1592887" y="4675320"/>
              <a:ext cx="33529" cy="153676"/>
            </a:xfrm>
            <a:custGeom>
              <a:avLst/>
              <a:gdLst>
                <a:gd name="connsiteX0" fmla="*/ 22531 w 33529"/>
                <a:gd name="connsiteY0" fmla="*/ 151465 h 153676"/>
                <a:gd name="connsiteX1" fmla="*/ 30355 w 33529"/>
                <a:gd name="connsiteY1" fmla="*/ 16509 h 153676"/>
                <a:gd name="connsiteX2" fmla="*/ 2134 w 33529"/>
                <a:gd name="connsiteY2" fmla="*/ 20421 h 153676"/>
                <a:gd name="connsiteX3" fmla="*/ 8281 w 33529"/>
                <a:gd name="connsiteY3" fmla="*/ 145877 h 153676"/>
                <a:gd name="connsiteX4" fmla="*/ 22531 w 33529"/>
                <a:gd name="connsiteY4" fmla="*/ 151465 h 153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9" h="153676">
                  <a:moveTo>
                    <a:pt x="22531" y="151465"/>
                  </a:moveTo>
                  <a:cubicBezTo>
                    <a:pt x="23649" y="113745"/>
                    <a:pt x="39575" y="47524"/>
                    <a:pt x="30355" y="16509"/>
                  </a:cubicBezTo>
                  <a:cubicBezTo>
                    <a:pt x="24487" y="-3049"/>
                    <a:pt x="1017" y="-3608"/>
                    <a:pt x="2134" y="20421"/>
                  </a:cubicBezTo>
                  <a:cubicBezTo>
                    <a:pt x="3252" y="46127"/>
                    <a:pt x="11075" y="96142"/>
                    <a:pt x="8281" y="145877"/>
                  </a:cubicBezTo>
                  <a:cubicBezTo>
                    <a:pt x="8002" y="150906"/>
                    <a:pt x="22252" y="155936"/>
                    <a:pt x="22531" y="151465"/>
                  </a:cubicBezTo>
                  <a:close/>
                </a:path>
              </a:pathLst>
            </a:custGeom>
            <a:solidFill>
              <a:srgbClr val="3627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8" name="Forma libre 1335">
              <a:extLst>
                <a:ext uri="{FF2B5EF4-FFF2-40B4-BE49-F238E27FC236}">
                  <a16:creationId xmlns:a16="http://schemas.microsoft.com/office/drawing/2014/main" id="{D63F0B7C-F063-CE4E-AB38-C1D6D1F7CCF7}"/>
                </a:ext>
              </a:extLst>
            </p:cNvPr>
            <p:cNvSpPr/>
            <p:nvPr/>
          </p:nvSpPr>
          <p:spPr>
            <a:xfrm>
              <a:off x="1592721" y="4546086"/>
              <a:ext cx="53088" cy="162058"/>
            </a:xfrm>
            <a:custGeom>
              <a:avLst/>
              <a:gdLst>
                <a:gd name="connsiteX0" fmla="*/ 29402 w 53088"/>
                <a:gd name="connsiteY0" fmla="*/ 152450 h 162058"/>
                <a:gd name="connsiteX1" fmla="*/ 2299 w 53088"/>
                <a:gd name="connsiteY1" fmla="*/ 137921 h 162058"/>
                <a:gd name="connsiteX2" fmla="*/ 7608 w 53088"/>
                <a:gd name="connsiteY2" fmla="*/ 25877 h 162058"/>
                <a:gd name="connsiteX3" fmla="*/ 14035 w 53088"/>
                <a:gd name="connsiteY3" fmla="*/ 3524 h 162058"/>
                <a:gd name="connsiteX4" fmla="*/ 50358 w 53088"/>
                <a:gd name="connsiteY4" fmla="*/ 52700 h 162058"/>
                <a:gd name="connsiteX5" fmla="*/ 29402 w 53088"/>
                <a:gd name="connsiteY5" fmla="*/ 152450 h 162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088" h="162058">
                  <a:moveTo>
                    <a:pt x="29402" y="152450"/>
                  </a:moveTo>
                  <a:cubicBezTo>
                    <a:pt x="26329" y="162229"/>
                    <a:pt x="-495" y="173685"/>
                    <a:pt x="2299" y="137921"/>
                  </a:cubicBezTo>
                  <a:cubicBezTo>
                    <a:pt x="3417" y="121994"/>
                    <a:pt x="6770" y="34259"/>
                    <a:pt x="7608" y="25877"/>
                  </a:cubicBezTo>
                  <a:cubicBezTo>
                    <a:pt x="8167" y="17494"/>
                    <a:pt x="9843" y="5200"/>
                    <a:pt x="14035" y="3524"/>
                  </a:cubicBezTo>
                  <a:cubicBezTo>
                    <a:pt x="35270" y="-4300"/>
                    <a:pt x="55667" y="21127"/>
                    <a:pt x="50358" y="52700"/>
                  </a:cubicBezTo>
                  <a:cubicBezTo>
                    <a:pt x="46167" y="73935"/>
                    <a:pt x="35829" y="132053"/>
                    <a:pt x="29402" y="152450"/>
                  </a:cubicBezTo>
                  <a:close/>
                </a:path>
              </a:pathLst>
            </a:custGeom>
            <a:solidFill>
              <a:srgbClr val="3627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69" name="Forma libre 1336">
              <a:extLst>
                <a:ext uri="{FF2B5EF4-FFF2-40B4-BE49-F238E27FC236}">
                  <a16:creationId xmlns:a16="http://schemas.microsoft.com/office/drawing/2014/main" id="{14799C7D-66DC-CC4C-87EE-BFB18A4A87A8}"/>
                </a:ext>
              </a:extLst>
            </p:cNvPr>
            <p:cNvSpPr/>
            <p:nvPr/>
          </p:nvSpPr>
          <p:spPr>
            <a:xfrm>
              <a:off x="1623303" y="4359322"/>
              <a:ext cx="13971" cy="19559"/>
            </a:xfrm>
            <a:custGeom>
              <a:avLst/>
              <a:gdLst>
                <a:gd name="connsiteX0" fmla="*/ 11674 w 13970"/>
                <a:gd name="connsiteY0" fmla="*/ 8670 h 19558"/>
                <a:gd name="connsiteX1" fmla="*/ 10835 w 13970"/>
                <a:gd name="connsiteY1" fmla="*/ 18729 h 19558"/>
                <a:gd name="connsiteX2" fmla="*/ 3291 w 13970"/>
                <a:gd name="connsiteY2" fmla="*/ 12303 h 19558"/>
                <a:gd name="connsiteX3" fmla="*/ 4130 w 13970"/>
                <a:gd name="connsiteY3" fmla="*/ 2244 h 19558"/>
                <a:gd name="connsiteX4" fmla="*/ 11674 w 13970"/>
                <a:gd name="connsiteY4" fmla="*/ 8670 h 1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0" h="19558">
                  <a:moveTo>
                    <a:pt x="11674" y="8670"/>
                  </a:moveTo>
                  <a:cubicBezTo>
                    <a:pt x="13630" y="13141"/>
                    <a:pt x="13071" y="17611"/>
                    <a:pt x="10835" y="18729"/>
                  </a:cubicBezTo>
                  <a:cubicBezTo>
                    <a:pt x="8321" y="19567"/>
                    <a:pt x="4968" y="16773"/>
                    <a:pt x="3291" y="12303"/>
                  </a:cubicBezTo>
                  <a:cubicBezTo>
                    <a:pt x="1335" y="7832"/>
                    <a:pt x="1894" y="3361"/>
                    <a:pt x="4130" y="2244"/>
                  </a:cubicBezTo>
                  <a:cubicBezTo>
                    <a:pt x="6365" y="1406"/>
                    <a:pt x="9718" y="4200"/>
                    <a:pt x="11674" y="8670"/>
                  </a:cubicBezTo>
                  <a:close/>
                </a:path>
              </a:pathLst>
            </a:custGeom>
            <a:solidFill>
              <a:srgbClr val="F6A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0" name="Forma libre 1337">
              <a:extLst>
                <a:ext uri="{FF2B5EF4-FFF2-40B4-BE49-F238E27FC236}">
                  <a16:creationId xmlns:a16="http://schemas.microsoft.com/office/drawing/2014/main" id="{0B89E546-07EC-494A-80BB-177C072894DB}"/>
                </a:ext>
              </a:extLst>
            </p:cNvPr>
            <p:cNvSpPr/>
            <p:nvPr/>
          </p:nvSpPr>
          <p:spPr>
            <a:xfrm>
              <a:off x="1665773" y="4359322"/>
              <a:ext cx="13971" cy="19559"/>
            </a:xfrm>
            <a:custGeom>
              <a:avLst/>
              <a:gdLst>
                <a:gd name="connsiteX0" fmla="*/ 3291 w 13970"/>
                <a:gd name="connsiteY0" fmla="*/ 8670 h 19558"/>
                <a:gd name="connsiteX1" fmla="*/ 4130 w 13970"/>
                <a:gd name="connsiteY1" fmla="*/ 18729 h 19558"/>
                <a:gd name="connsiteX2" fmla="*/ 11674 w 13970"/>
                <a:gd name="connsiteY2" fmla="*/ 12303 h 19558"/>
                <a:gd name="connsiteX3" fmla="*/ 10835 w 13970"/>
                <a:gd name="connsiteY3" fmla="*/ 2244 h 19558"/>
                <a:gd name="connsiteX4" fmla="*/ 3291 w 13970"/>
                <a:gd name="connsiteY4" fmla="*/ 8670 h 1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0" h="19558">
                  <a:moveTo>
                    <a:pt x="3291" y="8670"/>
                  </a:moveTo>
                  <a:cubicBezTo>
                    <a:pt x="1335" y="13141"/>
                    <a:pt x="1894" y="17611"/>
                    <a:pt x="4130" y="18729"/>
                  </a:cubicBezTo>
                  <a:cubicBezTo>
                    <a:pt x="6644" y="19567"/>
                    <a:pt x="9997" y="16773"/>
                    <a:pt x="11674" y="12303"/>
                  </a:cubicBezTo>
                  <a:cubicBezTo>
                    <a:pt x="13630" y="7832"/>
                    <a:pt x="13071" y="3361"/>
                    <a:pt x="10835" y="2244"/>
                  </a:cubicBezTo>
                  <a:cubicBezTo>
                    <a:pt x="8600" y="1406"/>
                    <a:pt x="5247" y="4200"/>
                    <a:pt x="3291" y="8670"/>
                  </a:cubicBezTo>
                  <a:close/>
                </a:path>
              </a:pathLst>
            </a:custGeom>
            <a:solidFill>
              <a:srgbClr val="F6AD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1" name="Forma libre 1338">
              <a:extLst>
                <a:ext uri="{FF2B5EF4-FFF2-40B4-BE49-F238E27FC236}">
                  <a16:creationId xmlns:a16="http://schemas.microsoft.com/office/drawing/2014/main" id="{A708B543-36AF-D747-BAE2-E31957DC5663}"/>
                </a:ext>
              </a:extLst>
            </p:cNvPr>
            <p:cNvSpPr/>
            <p:nvPr/>
          </p:nvSpPr>
          <p:spPr>
            <a:xfrm>
              <a:off x="1624329" y="4331320"/>
              <a:ext cx="50294" cy="22353"/>
            </a:xfrm>
            <a:custGeom>
              <a:avLst/>
              <a:gdLst>
                <a:gd name="connsiteX0" fmla="*/ 49206 w 50294"/>
                <a:gd name="connsiteY0" fmla="*/ 14879 h 22352"/>
                <a:gd name="connsiteX1" fmla="*/ 7574 w 50294"/>
                <a:gd name="connsiteY1" fmla="*/ 19349 h 22352"/>
                <a:gd name="connsiteX2" fmla="*/ 8412 w 50294"/>
                <a:gd name="connsiteY2" fmla="*/ 5099 h 22352"/>
                <a:gd name="connsiteX3" fmla="*/ 33000 w 50294"/>
                <a:gd name="connsiteY3" fmla="*/ 4540 h 22352"/>
                <a:gd name="connsiteX4" fmla="*/ 49206 w 50294"/>
                <a:gd name="connsiteY4" fmla="*/ 14879 h 22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294" h="22352">
                  <a:moveTo>
                    <a:pt x="49206" y="14879"/>
                  </a:moveTo>
                  <a:cubicBezTo>
                    <a:pt x="44177" y="22423"/>
                    <a:pt x="15677" y="22143"/>
                    <a:pt x="7574" y="19349"/>
                  </a:cubicBezTo>
                  <a:cubicBezTo>
                    <a:pt x="-529" y="16555"/>
                    <a:pt x="868" y="9290"/>
                    <a:pt x="8412" y="5099"/>
                  </a:cubicBezTo>
                  <a:cubicBezTo>
                    <a:pt x="16236" y="908"/>
                    <a:pt x="24618" y="1467"/>
                    <a:pt x="33000" y="4540"/>
                  </a:cubicBezTo>
                  <a:cubicBezTo>
                    <a:pt x="37750" y="6217"/>
                    <a:pt x="54515" y="6496"/>
                    <a:pt x="49206" y="14879"/>
                  </a:cubicBezTo>
                  <a:close/>
                </a:path>
              </a:pathLst>
            </a:custGeom>
            <a:solidFill>
              <a:srgbClr val="3445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2" name="Forma libre 1339">
              <a:extLst>
                <a:ext uri="{FF2B5EF4-FFF2-40B4-BE49-F238E27FC236}">
                  <a16:creationId xmlns:a16="http://schemas.microsoft.com/office/drawing/2014/main" id="{ABA12E1A-CC2B-6842-AC54-8E3147B08B41}"/>
                </a:ext>
              </a:extLst>
            </p:cNvPr>
            <p:cNvSpPr/>
            <p:nvPr/>
          </p:nvSpPr>
          <p:spPr>
            <a:xfrm>
              <a:off x="1630620" y="4338610"/>
              <a:ext cx="47500" cy="53088"/>
            </a:xfrm>
            <a:custGeom>
              <a:avLst/>
              <a:gdLst>
                <a:gd name="connsiteX0" fmla="*/ 11342 w 47499"/>
                <a:gd name="connsiteY0" fmla="*/ 5073 h 53088"/>
                <a:gd name="connsiteX1" fmla="*/ 2121 w 47499"/>
                <a:gd name="connsiteY1" fmla="*/ 23235 h 53088"/>
                <a:gd name="connsiteX2" fmla="*/ 23636 w 47499"/>
                <a:gd name="connsiteY2" fmla="*/ 52294 h 53088"/>
                <a:gd name="connsiteX3" fmla="*/ 45989 w 47499"/>
                <a:gd name="connsiteY3" fmla="*/ 26867 h 53088"/>
                <a:gd name="connsiteX4" fmla="*/ 37606 w 47499"/>
                <a:gd name="connsiteY4" fmla="*/ 3956 h 53088"/>
                <a:gd name="connsiteX5" fmla="*/ 11342 w 47499"/>
                <a:gd name="connsiteY5" fmla="*/ 5073 h 5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499" h="53088">
                  <a:moveTo>
                    <a:pt x="11342" y="5073"/>
                  </a:moveTo>
                  <a:cubicBezTo>
                    <a:pt x="3797" y="9544"/>
                    <a:pt x="1842" y="13735"/>
                    <a:pt x="2121" y="23235"/>
                  </a:cubicBezTo>
                  <a:cubicBezTo>
                    <a:pt x="2400" y="32735"/>
                    <a:pt x="6312" y="48662"/>
                    <a:pt x="23636" y="52294"/>
                  </a:cubicBezTo>
                  <a:cubicBezTo>
                    <a:pt x="40959" y="55926"/>
                    <a:pt x="45150" y="38603"/>
                    <a:pt x="45989" y="26867"/>
                  </a:cubicBezTo>
                  <a:cubicBezTo>
                    <a:pt x="47106" y="15132"/>
                    <a:pt x="46268" y="6191"/>
                    <a:pt x="37606" y="3956"/>
                  </a:cubicBezTo>
                  <a:cubicBezTo>
                    <a:pt x="24753" y="603"/>
                    <a:pt x="15812" y="2279"/>
                    <a:pt x="11342" y="5073"/>
                  </a:cubicBezTo>
                  <a:close/>
                </a:path>
              </a:pathLst>
            </a:custGeom>
            <a:solidFill>
              <a:srgbClr val="34459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  <p:sp>
          <p:nvSpPr>
            <p:cNvPr id="173" name="Forma libre 1340">
              <a:extLst>
                <a:ext uri="{FF2B5EF4-FFF2-40B4-BE49-F238E27FC236}">
                  <a16:creationId xmlns:a16="http://schemas.microsoft.com/office/drawing/2014/main" id="{B1AD4658-27D7-4542-9E43-B805C0D40AD6}"/>
                </a:ext>
              </a:extLst>
            </p:cNvPr>
            <p:cNvSpPr/>
            <p:nvPr/>
          </p:nvSpPr>
          <p:spPr>
            <a:xfrm>
              <a:off x="1633263" y="4418116"/>
              <a:ext cx="276617" cy="631469"/>
            </a:xfrm>
            <a:custGeom>
              <a:avLst/>
              <a:gdLst>
                <a:gd name="connsiteX0" fmla="*/ 30214 w 276617"/>
                <a:gd name="connsiteY0" fmla="*/ 13862 h 631469"/>
                <a:gd name="connsiteX1" fmla="*/ 167964 w 276617"/>
                <a:gd name="connsiteY1" fmla="*/ 53538 h 631469"/>
                <a:gd name="connsiteX2" fmla="*/ 191993 w 276617"/>
                <a:gd name="connsiteY2" fmla="*/ 183464 h 631469"/>
                <a:gd name="connsiteX3" fmla="*/ 202610 w 276617"/>
                <a:gd name="connsiteY3" fmla="*/ 332949 h 631469"/>
                <a:gd name="connsiteX4" fmla="*/ 227199 w 276617"/>
                <a:gd name="connsiteY4" fmla="*/ 444714 h 631469"/>
                <a:gd name="connsiteX5" fmla="*/ 254581 w 276617"/>
                <a:gd name="connsiteY5" fmla="*/ 620463 h 631469"/>
                <a:gd name="connsiteX6" fmla="*/ 109008 w 276617"/>
                <a:gd name="connsiteY6" fmla="*/ 617110 h 631469"/>
                <a:gd name="connsiteX7" fmla="*/ 16243 w 276617"/>
                <a:gd name="connsiteY7" fmla="*/ 396376 h 631469"/>
                <a:gd name="connsiteX8" fmla="*/ 32170 w 276617"/>
                <a:gd name="connsiteY8" fmla="*/ 231802 h 631469"/>
                <a:gd name="connsiteX9" fmla="*/ 25743 w 276617"/>
                <a:gd name="connsiteY9" fmla="*/ 126464 h 631469"/>
                <a:gd name="connsiteX10" fmla="*/ 30214 w 276617"/>
                <a:gd name="connsiteY10" fmla="*/ 13862 h 631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617" h="631469">
                  <a:moveTo>
                    <a:pt x="30214" y="13862"/>
                  </a:moveTo>
                  <a:cubicBezTo>
                    <a:pt x="64023" y="-13800"/>
                    <a:pt x="149522" y="10509"/>
                    <a:pt x="167964" y="53538"/>
                  </a:cubicBezTo>
                  <a:cubicBezTo>
                    <a:pt x="186684" y="97406"/>
                    <a:pt x="155390" y="123950"/>
                    <a:pt x="191993" y="183464"/>
                  </a:cubicBezTo>
                  <a:cubicBezTo>
                    <a:pt x="221052" y="230405"/>
                    <a:pt x="202890" y="288802"/>
                    <a:pt x="202610" y="332949"/>
                  </a:cubicBezTo>
                  <a:cubicBezTo>
                    <a:pt x="202331" y="381287"/>
                    <a:pt x="229155" y="401126"/>
                    <a:pt x="227199" y="444714"/>
                  </a:cubicBezTo>
                  <a:cubicBezTo>
                    <a:pt x="222169" y="544743"/>
                    <a:pt x="318846" y="590846"/>
                    <a:pt x="254581" y="620463"/>
                  </a:cubicBezTo>
                  <a:cubicBezTo>
                    <a:pt x="188640" y="650919"/>
                    <a:pt x="183890" y="607331"/>
                    <a:pt x="109008" y="617110"/>
                  </a:cubicBezTo>
                  <a:cubicBezTo>
                    <a:pt x="43905" y="625772"/>
                    <a:pt x="18199" y="460640"/>
                    <a:pt x="16243" y="396376"/>
                  </a:cubicBezTo>
                  <a:cubicBezTo>
                    <a:pt x="14287" y="328479"/>
                    <a:pt x="58434" y="301096"/>
                    <a:pt x="32170" y="231802"/>
                  </a:cubicBezTo>
                  <a:cubicBezTo>
                    <a:pt x="16523" y="190450"/>
                    <a:pt x="4787" y="185979"/>
                    <a:pt x="25743" y="126464"/>
                  </a:cubicBezTo>
                  <a:cubicBezTo>
                    <a:pt x="34684" y="101317"/>
                    <a:pt x="-34889" y="66670"/>
                    <a:pt x="30214" y="13862"/>
                  </a:cubicBezTo>
                  <a:close/>
                </a:path>
              </a:pathLst>
            </a:custGeom>
            <a:solidFill>
              <a:srgbClr val="2A4B9B">
                <a:alpha val="3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9621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839</Words>
  <Application>Microsoft Office PowerPoint</Application>
  <PresentationFormat>Екран (4:3)</PresentationFormat>
  <Paragraphs>174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Constantia</vt:lpstr>
      <vt:lpstr>Courier New</vt:lpstr>
      <vt:lpstr>Montserrat ExtraBold</vt:lpstr>
      <vt:lpstr>Times</vt:lpstr>
      <vt:lpstr>Times New Roman</vt:lpstr>
      <vt:lpstr>Тема Office</vt:lpstr>
      <vt:lpstr>Принципи державної регуляторної політики </vt:lpstr>
      <vt:lpstr>Презентація PowerPoint</vt:lpstr>
      <vt:lpstr>.</vt:lpstr>
      <vt:lpstr>.</vt:lpstr>
      <vt:lpstr>Презентація PowerPoint</vt:lpstr>
      <vt:lpstr>.</vt:lpstr>
      <vt:lpstr>.</vt:lpstr>
      <vt:lpstr>.</vt:lpstr>
      <vt:lpstr>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Рудик Наталія Анатоліївна</cp:lastModifiedBy>
  <cp:revision>104</cp:revision>
  <cp:lastPrinted>2023-03-23T10:13:35Z</cp:lastPrinted>
  <dcterms:created xsi:type="dcterms:W3CDTF">2019-02-12T15:17:33Z</dcterms:created>
  <dcterms:modified xsi:type="dcterms:W3CDTF">2024-10-28T10:09:50Z</dcterms:modified>
</cp:coreProperties>
</file>